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60" r:id="rId2"/>
    <p:sldMasterId id="2147483672" r:id="rId3"/>
  </p:sldMasterIdLst>
  <p:notesMasterIdLst>
    <p:notesMasterId r:id="rId14"/>
  </p:notesMasterIdLst>
  <p:sldIdLst>
    <p:sldId id="265" r:id="rId4"/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</p:sldIdLst>
  <p:sldSz cx="9144000" cy="5143500" type="screen16x9"/>
  <p:notesSz cx="6858000" cy="9144000"/>
  <p:embeddedFontLst>
    <p:embeddedFont>
      <p:font typeface="Inter" panose="020B0604020202020204" charset="0"/>
      <p:regular r:id="rId15"/>
      <p:bold r:id="rId16"/>
    </p:embeddedFont>
    <p:embeddedFont>
      <p:font typeface="Inter Medium" panose="020B0604020202020204" charset="0"/>
      <p:regular r:id="rId17"/>
      <p:bold r:id="rId18"/>
    </p:embeddedFont>
    <p:embeddedFont>
      <p:font typeface="Outfit" panose="020B0604020202020204" charset="0"/>
      <p:regular r:id="rId19"/>
      <p:bold r:id="rId20"/>
    </p:embeddedFont>
    <p:embeddedFont>
      <p:font typeface="Outfit Medium" panose="020B0604020202020204" charset="0"/>
      <p:regular r:id="rId21"/>
      <p:bold r:id="rId22"/>
    </p:embeddedFont>
    <p:embeddedFont>
      <p:font typeface="Outfit SemiBold" panose="020B0604020202020204" charset="0"/>
      <p:regular r:id="rId23"/>
      <p:bold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754">
          <p15:clr>
            <a:srgbClr val="A4A3A4"/>
          </p15:clr>
        </p15:guide>
        <p15:guide id="2" pos="2876">
          <p15:clr>
            <a:srgbClr val="A4A3A4"/>
          </p15:clr>
        </p15:guide>
        <p15:guide id="3" pos="268">
          <p15:clr>
            <a:srgbClr val="9AA0A6"/>
          </p15:clr>
        </p15:guide>
        <p15:guide id="4" pos="5613">
          <p15:clr>
            <a:srgbClr val="9AA0A6"/>
          </p15:clr>
        </p15:guide>
        <p15:guide id="5" orient="horz" pos="720">
          <p15:clr>
            <a:srgbClr val="9AA0A6"/>
          </p15:clr>
        </p15:guide>
        <p15:guide id="6" orient="horz" pos="2992">
          <p15:clr>
            <a:srgbClr val="9AA0A6"/>
          </p15:clr>
        </p15:guide>
        <p15:guide id="7" pos="4186">
          <p15:clr>
            <a:srgbClr val="9AA0A6"/>
          </p15:clr>
        </p15:guide>
        <p15:guide id="8" pos="1574">
          <p15:clr>
            <a:srgbClr val="9AA0A6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6" roundtripDataSignature="AMtx7mitvRPTeH+FOnA/Scb7pjkutVkXA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8" d="100"/>
          <a:sy n="138" d="100"/>
        </p:scale>
        <p:origin x="834" y="120"/>
      </p:cViewPr>
      <p:guideLst>
        <p:guide orient="horz" pos="1754"/>
        <p:guide pos="2876"/>
        <p:guide pos="268"/>
        <p:guide pos="5613"/>
        <p:guide orient="horz" pos="720"/>
        <p:guide orient="horz" pos="2992"/>
        <p:guide pos="4186"/>
        <p:guide pos="157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font" Target="fonts/font4.fntdata"/><Relationship Id="rId26" Type="http://customschemas.google.com/relationships/presentationmetadata" Target="metadata"/><Relationship Id="rId3" Type="http://schemas.openxmlformats.org/officeDocument/2006/relationships/slideMaster" Target="slideMasters/slideMaster3.xml"/><Relationship Id="rId21" Type="http://schemas.openxmlformats.org/officeDocument/2006/relationships/font" Target="fonts/font7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font" Target="fonts/font3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10.fntdata"/><Relationship Id="rId5" Type="http://schemas.openxmlformats.org/officeDocument/2006/relationships/slide" Target="slides/slide2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font" Target="fonts/font5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287a2dfd2ad_1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287a2dfd2ad_1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1142d3cdc8_0_4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1" name="Google Shape;191;g21142d3cdc8_0_4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1142d3cdc8_0_3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5" name="Google Shape;125;g21142d3cdc8_0_3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21142d3cdc8_0_3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0" name="Google Shape;130;g21142d3cdc8_0_3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1142d3cdc8_0_3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35" name="Google Shape;135;g21142d3cdc8_0_3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1142d3cdc8_0_3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45" name="Google Shape;145;g21142d3cdc8_0_3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1142d3cdc8_0_3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55" name="Google Shape;155;g21142d3cdc8_0_3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1142d3cdc8_0_3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4" name="Google Shape;164;g21142d3cdc8_0_3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1142d3cdc8_0_4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73" name="Google Shape;173;g21142d3cdc8_0_4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1142d3cdc8_0_4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2" name="Google Shape;182;g21142d3cdc8_0_4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5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D1D8F"/>
              </a:buClr>
              <a:buSzPts val="3600"/>
              <a:buNone/>
              <a:defRPr sz="3600">
                <a:solidFill>
                  <a:srgbClr val="9D1D8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2" name="Google Shape;12;p5"/>
          <p:cNvSpPr txBox="1">
            <a:spLocks noGrp="1"/>
          </p:cNvSpPr>
          <p:nvPr>
            <p:ph type="sldNum" idx="12"/>
          </p:nvPr>
        </p:nvSpPr>
        <p:spPr>
          <a:xfrm>
            <a:off x="31170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7"/>
          <p:cNvSpPr txBox="1">
            <a:spLocks noGrp="1"/>
          </p:cNvSpPr>
          <p:nvPr>
            <p:ph type="sldNum" idx="12"/>
          </p:nvPr>
        </p:nvSpPr>
        <p:spPr>
          <a:xfrm>
            <a:off x="31170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olo della sezione e descrizione 1">
  <p:cSld name="SECTION_TITLE_AND_DESCRIPTION_1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8"/>
          <p:cNvSpPr txBox="1">
            <a:spLocks noGrp="1"/>
          </p:cNvSpPr>
          <p:nvPr>
            <p:ph type="subTitle" idx="1"/>
          </p:nvPr>
        </p:nvSpPr>
        <p:spPr>
          <a:xfrm>
            <a:off x="311700" y="16456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8" name="Google Shape;58;p18"/>
          <p:cNvSpPr txBox="1">
            <a:spLocks noGrp="1"/>
          </p:cNvSpPr>
          <p:nvPr>
            <p:ph type="body" idx="2"/>
          </p:nvPr>
        </p:nvSpPr>
        <p:spPr>
          <a:xfrm>
            <a:off x="311700" y="2207875"/>
            <a:ext cx="3837000" cy="292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9" name="Google Shape;59;p18"/>
          <p:cNvSpPr txBox="1">
            <a:spLocks noGrp="1"/>
          </p:cNvSpPr>
          <p:nvPr>
            <p:ph type="sldNum" idx="12"/>
          </p:nvPr>
        </p:nvSpPr>
        <p:spPr>
          <a:xfrm>
            <a:off x="31170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  <p:sp>
        <p:nvSpPr>
          <p:cNvPr id="60" name="Google Shape;60;p18"/>
          <p:cNvSpPr>
            <a:spLocks noGrp="1"/>
          </p:cNvSpPr>
          <p:nvPr>
            <p:ph type="pic" idx="3"/>
          </p:nvPr>
        </p:nvSpPr>
        <p:spPr>
          <a:xfrm>
            <a:off x="4836000" y="-36875"/>
            <a:ext cx="4308000" cy="5192100"/>
          </a:xfrm>
          <a:prstGeom prst="rect">
            <a:avLst/>
          </a:prstGeom>
          <a:noFill/>
          <a:ln>
            <a:noFill/>
          </a:ln>
        </p:spPr>
      </p:sp>
      <p:sp>
        <p:nvSpPr>
          <p:cNvPr id="61" name="Google Shape;61;p18"/>
          <p:cNvSpPr txBox="1">
            <a:spLocks noGrp="1"/>
          </p:cNvSpPr>
          <p:nvPr>
            <p:ph type="title"/>
          </p:nvPr>
        </p:nvSpPr>
        <p:spPr>
          <a:xfrm>
            <a:off x="311700" y="956125"/>
            <a:ext cx="45243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D1D8F"/>
              </a:buClr>
              <a:buSzPts val="2800"/>
              <a:buNone/>
              <a:defRPr>
                <a:solidFill>
                  <a:srgbClr val="9D1D8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8"/>
          <p:cNvSpPr/>
          <p:nvPr/>
        </p:nvSpPr>
        <p:spPr>
          <a:xfrm>
            <a:off x="4495800" y="-73750"/>
            <a:ext cx="1096900" cy="5300200"/>
          </a:xfrm>
          <a:custGeom>
            <a:avLst/>
            <a:gdLst/>
            <a:ahLst/>
            <a:cxnLst/>
            <a:rect l="l" t="t" r="r" b="b"/>
            <a:pathLst>
              <a:path w="43876" h="212008" extrusionOk="0">
                <a:moveTo>
                  <a:pt x="0" y="212008"/>
                </a:moveTo>
                <a:lnTo>
                  <a:pt x="0" y="0"/>
                </a:lnTo>
                <a:lnTo>
                  <a:pt x="13642" y="0"/>
                </a:lnTo>
                <a:lnTo>
                  <a:pt x="43876" y="211271"/>
                </a:lnTo>
                <a:close/>
              </a:path>
            </a:pathLst>
          </a:custGeom>
          <a:solidFill>
            <a:srgbClr val="101023"/>
          </a:solidFill>
          <a:ln>
            <a:noFill/>
          </a:ln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1142d3cdc8_0_48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D1D8F"/>
              </a:buClr>
              <a:buSzPts val="3600"/>
              <a:buNone/>
              <a:defRPr sz="3600">
                <a:solidFill>
                  <a:srgbClr val="9D1D8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0" name="Google Shape;70;g21142d3cdc8_0_488"/>
          <p:cNvSpPr txBox="1">
            <a:spLocks noGrp="1"/>
          </p:cNvSpPr>
          <p:nvPr>
            <p:ph type="sldNum" idx="12"/>
          </p:nvPr>
        </p:nvSpPr>
        <p:spPr>
          <a:xfrm>
            <a:off x="31170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1"/>
        </a:solidFill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1142d3cdc8_0_491"/>
          <p:cNvSpPr txBox="1">
            <a:spLocks noGrp="1"/>
          </p:cNvSpPr>
          <p:nvPr>
            <p:ph type="ctrTitle"/>
          </p:nvPr>
        </p:nvSpPr>
        <p:spPr>
          <a:xfrm>
            <a:off x="363125" y="870200"/>
            <a:ext cx="3679800" cy="2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73" name="Google Shape;73;g21142d3cdc8_0_491"/>
          <p:cNvSpPr txBox="1">
            <a:spLocks noGrp="1"/>
          </p:cNvSpPr>
          <p:nvPr>
            <p:ph type="subTitle" idx="1"/>
          </p:nvPr>
        </p:nvSpPr>
        <p:spPr>
          <a:xfrm>
            <a:off x="363125" y="3430775"/>
            <a:ext cx="32991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4" name="Google Shape;74;g21142d3cdc8_0_491"/>
          <p:cNvSpPr>
            <a:spLocks noGrp="1"/>
          </p:cNvSpPr>
          <p:nvPr>
            <p:ph type="pic" idx="2"/>
          </p:nvPr>
        </p:nvSpPr>
        <p:spPr>
          <a:xfrm>
            <a:off x="4277025" y="-36875"/>
            <a:ext cx="5982300" cy="5281800"/>
          </a:xfrm>
          <a:prstGeom prst="rect">
            <a:avLst/>
          </a:prstGeom>
          <a:noFill/>
          <a:ln>
            <a:noFill/>
          </a:ln>
        </p:spPr>
      </p:sp>
      <p:sp>
        <p:nvSpPr>
          <p:cNvPr id="75" name="Google Shape;75;g21142d3cdc8_0_491"/>
          <p:cNvSpPr/>
          <p:nvPr/>
        </p:nvSpPr>
        <p:spPr>
          <a:xfrm rot="10800000" flipH="1">
            <a:off x="4175635" y="-82850"/>
            <a:ext cx="1098765" cy="5309210"/>
          </a:xfrm>
          <a:custGeom>
            <a:avLst/>
            <a:gdLst/>
            <a:ahLst/>
            <a:cxnLst/>
            <a:rect l="l" t="t" r="r" b="b"/>
            <a:pathLst>
              <a:path w="43876" h="212008" extrusionOk="0">
                <a:moveTo>
                  <a:pt x="0" y="212008"/>
                </a:moveTo>
                <a:lnTo>
                  <a:pt x="0" y="0"/>
                </a:lnTo>
                <a:lnTo>
                  <a:pt x="13642" y="0"/>
                </a:lnTo>
                <a:lnTo>
                  <a:pt x="43876" y="21127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21142d3cdc8_0_496"/>
          <p:cNvSpPr txBox="1">
            <a:spLocks noGrp="1"/>
          </p:cNvSpPr>
          <p:nvPr>
            <p:ph type="title"/>
          </p:nvPr>
        </p:nvSpPr>
        <p:spPr>
          <a:xfrm>
            <a:off x="311700" y="7910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D1D8F"/>
              </a:buClr>
              <a:buSzPts val="2800"/>
              <a:buNone/>
              <a:defRPr>
                <a:solidFill>
                  <a:srgbClr val="9D1D8F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g21142d3cdc8_0_496"/>
          <p:cNvSpPr txBox="1">
            <a:spLocks noGrp="1"/>
          </p:cNvSpPr>
          <p:nvPr>
            <p:ph type="body" idx="1"/>
          </p:nvPr>
        </p:nvSpPr>
        <p:spPr>
          <a:xfrm>
            <a:off x="311700" y="16096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marL="1828800" lvl="3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9" name="Google Shape;79;g21142d3cdc8_0_496"/>
          <p:cNvSpPr txBox="1">
            <a:spLocks noGrp="1"/>
          </p:cNvSpPr>
          <p:nvPr>
            <p:ph type="body" idx="2"/>
          </p:nvPr>
        </p:nvSpPr>
        <p:spPr>
          <a:xfrm>
            <a:off x="4832400" y="16096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marL="1828800" lvl="3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80" name="Google Shape;80;g21142d3cdc8_0_496"/>
          <p:cNvSpPr txBox="1">
            <a:spLocks noGrp="1"/>
          </p:cNvSpPr>
          <p:nvPr>
            <p:ph type="sldNum" idx="12"/>
          </p:nvPr>
        </p:nvSpPr>
        <p:spPr>
          <a:xfrm>
            <a:off x="31170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1142d3cdc8_0_501"/>
          <p:cNvSpPr txBox="1">
            <a:spLocks noGrp="1"/>
          </p:cNvSpPr>
          <p:nvPr>
            <p:ph type="sldNum" idx="12"/>
          </p:nvPr>
        </p:nvSpPr>
        <p:spPr>
          <a:xfrm>
            <a:off x="31170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  <p:sp>
        <p:nvSpPr>
          <p:cNvPr id="83" name="Google Shape;83;g21142d3cdc8_0_501"/>
          <p:cNvSpPr txBox="1">
            <a:spLocks noGrp="1"/>
          </p:cNvSpPr>
          <p:nvPr>
            <p:ph type="title"/>
          </p:nvPr>
        </p:nvSpPr>
        <p:spPr>
          <a:xfrm>
            <a:off x="311700" y="7910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D1D8F"/>
              </a:buClr>
              <a:buSzPts val="2800"/>
              <a:buNone/>
              <a:defRPr>
                <a:solidFill>
                  <a:srgbClr val="9D1D8F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84" name="Google Shape;84;g21142d3cdc8_0_50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6374" y="1056028"/>
            <a:ext cx="2598985" cy="2599006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g21142d3cdc8_0_50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45343" y="1112653"/>
            <a:ext cx="2598985" cy="2599006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g21142d3cdc8_0_50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586853" y="870170"/>
            <a:ext cx="2970684" cy="2970708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g21142d3cdc8_0_501"/>
          <p:cNvSpPr txBox="1"/>
          <p:nvPr/>
        </p:nvSpPr>
        <p:spPr>
          <a:xfrm>
            <a:off x="525863" y="3107125"/>
            <a:ext cx="198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it" sz="1400" b="1" i="0" u="none" strike="noStrike" cap="none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FOCUS 1</a:t>
            </a:r>
            <a:endParaRPr sz="1400" b="1" i="0" u="none" strike="noStrike" cap="none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88" name="Google Shape;88;g21142d3cdc8_0_501"/>
          <p:cNvSpPr txBox="1"/>
          <p:nvPr/>
        </p:nvSpPr>
        <p:spPr>
          <a:xfrm>
            <a:off x="3082175" y="3107125"/>
            <a:ext cx="198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it" sz="1400" b="1" i="0" u="none" strike="noStrike" cap="none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FOCUS 2</a:t>
            </a:r>
            <a:endParaRPr sz="1400" b="1" i="0" u="none" strike="noStrike" cap="none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89" name="Google Shape;89;g21142d3cdc8_0_501"/>
          <p:cNvSpPr txBox="1"/>
          <p:nvPr/>
        </p:nvSpPr>
        <p:spPr>
          <a:xfrm>
            <a:off x="5554838" y="3107125"/>
            <a:ext cx="198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it" sz="1400" b="1" i="0" u="none" strike="noStrike" cap="none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FOCUS 3</a:t>
            </a:r>
            <a:endParaRPr sz="1400" b="1" i="0" u="none" strike="noStrike" cap="none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90" name="Google Shape;90;g21142d3cdc8_0_501"/>
          <p:cNvSpPr txBox="1"/>
          <p:nvPr/>
        </p:nvSpPr>
        <p:spPr>
          <a:xfrm>
            <a:off x="640175" y="3585700"/>
            <a:ext cx="1751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it" sz="1200" b="0" i="0" u="none" strike="noStrike" cap="none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rPr>
              <a:t>Lorem ipsum</a:t>
            </a:r>
            <a:endParaRPr sz="1200" b="0" i="0" u="none" strike="noStrike" cap="none">
              <a:solidFill>
                <a:schemeClr val="dk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91" name="Google Shape;91;g21142d3cdc8_0_501"/>
          <p:cNvSpPr txBox="1"/>
          <p:nvPr/>
        </p:nvSpPr>
        <p:spPr>
          <a:xfrm>
            <a:off x="3196488" y="3585700"/>
            <a:ext cx="1751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it" sz="1200" b="0" i="0" u="none" strike="noStrike" cap="none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rPr>
              <a:t>Lorem ipsum</a:t>
            </a:r>
            <a:endParaRPr sz="1200" b="0" i="0" u="none" strike="noStrike" cap="none">
              <a:solidFill>
                <a:schemeClr val="dk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92" name="Google Shape;92;g21142d3cdc8_0_501"/>
          <p:cNvSpPr txBox="1"/>
          <p:nvPr/>
        </p:nvSpPr>
        <p:spPr>
          <a:xfrm>
            <a:off x="5669150" y="3585700"/>
            <a:ext cx="1751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it" sz="1200" b="0" i="0" u="none" strike="noStrike" cap="none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rPr>
              <a:t>Lorem ipsum</a:t>
            </a:r>
            <a:endParaRPr sz="1200" b="0" i="0" u="none" strike="noStrike" cap="none">
              <a:solidFill>
                <a:schemeClr val="dk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1142d3cdc8_0_513"/>
          <p:cNvSpPr txBox="1">
            <a:spLocks noGrp="1"/>
          </p:cNvSpPr>
          <p:nvPr>
            <p:ph type="title"/>
          </p:nvPr>
        </p:nvSpPr>
        <p:spPr>
          <a:xfrm>
            <a:off x="311700" y="956125"/>
            <a:ext cx="47643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D1D8F"/>
              </a:buClr>
              <a:buSzPts val="2800"/>
              <a:buNone/>
              <a:defRPr>
                <a:solidFill>
                  <a:srgbClr val="9D1D8F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5" name="Google Shape;95;g21142d3cdc8_0_513"/>
          <p:cNvSpPr txBox="1">
            <a:spLocks noGrp="1"/>
          </p:cNvSpPr>
          <p:nvPr>
            <p:ph type="body" idx="1"/>
          </p:nvPr>
        </p:nvSpPr>
        <p:spPr>
          <a:xfrm>
            <a:off x="311700" y="1987825"/>
            <a:ext cx="4008300" cy="28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marL="1828800" lvl="3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96" name="Google Shape;96;g21142d3cdc8_0_513"/>
          <p:cNvSpPr txBox="1">
            <a:spLocks noGrp="1"/>
          </p:cNvSpPr>
          <p:nvPr>
            <p:ph type="sldNum" idx="12"/>
          </p:nvPr>
        </p:nvSpPr>
        <p:spPr>
          <a:xfrm>
            <a:off x="31170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1142d3cdc8_0_517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99" name="Google Shape;99;g21142d3cdc8_0_517"/>
          <p:cNvSpPr txBox="1">
            <a:spLocks noGrp="1"/>
          </p:cNvSpPr>
          <p:nvPr>
            <p:ph type="sldNum" idx="12"/>
          </p:nvPr>
        </p:nvSpPr>
        <p:spPr>
          <a:xfrm>
            <a:off x="31170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1142d3cdc8_0_52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g21142d3cdc8_0_520"/>
          <p:cNvSpPr txBox="1">
            <a:spLocks noGrp="1"/>
          </p:cNvSpPr>
          <p:nvPr>
            <p:ph type="title"/>
          </p:nvPr>
        </p:nvSpPr>
        <p:spPr>
          <a:xfrm>
            <a:off x="265500" y="848025"/>
            <a:ext cx="4045200" cy="266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D1D8F"/>
              </a:buClr>
              <a:buSzPts val="4200"/>
              <a:buNone/>
              <a:defRPr sz="4200">
                <a:solidFill>
                  <a:srgbClr val="9D1D8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03" name="Google Shape;103;g21142d3cdc8_0_520"/>
          <p:cNvSpPr txBox="1">
            <a:spLocks noGrp="1"/>
          </p:cNvSpPr>
          <p:nvPr>
            <p:ph type="subTitle" idx="1"/>
          </p:nvPr>
        </p:nvSpPr>
        <p:spPr>
          <a:xfrm>
            <a:off x="265500" y="3724850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04" name="Google Shape;104;g21142d3cdc8_0_520"/>
          <p:cNvSpPr txBox="1">
            <a:spLocks noGrp="1"/>
          </p:cNvSpPr>
          <p:nvPr>
            <p:ph type="body" idx="2"/>
          </p:nvPr>
        </p:nvSpPr>
        <p:spPr>
          <a:xfrm>
            <a:off x="50157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5" name="Google Shape;105;g21142d3cdc8_0_520"/>
          <p:cNvSpPr txBox="1">
            <a:spLocks noGrp="1"/>
          </p:cNvSpPr>
          <p:nvPr>
            <p:ph type="sldNum" idx="12"/>
          </p:nvPr>
        </p:nvSpPr>
        <p:spPr>
          <a:xfrm>
            <a:off x="31170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  <p:sp>
        <p:nvSpPr>
          <p:cNvPr id="106" name="Google Shape;106;g21142d3cdc8_0_520"/>
          <p:cNvSpPr/>
          <p:nvPr/>
        </p:nvSpPr>
        <p:spPr>
          <a:xfrm rot="10800000" flipH="1">
            <a:off x="4251835" y="-82850"/>
            <a:ext cx="1098765" cy="5309210"/>
          </a:xfrm>
          <a:custGeom>
            <a:avLst/>
            <a:gdLst/>
            <a:ahLst/>
            <a:cxnLst/>
            <a:rect l="l" t="t" r="r" b="b"/>
            <a:pathLst>
              <a:path w="43876" h="212008" extrusionOk="0">
                <a:moveTo>
                  <a:pt x="0" y="212008"/>
                </a:moveTo>
                <a:lnTo>
                  <a:pt x="0" y="0"/>
                </a:lnTo>
                <a:lnTo>
                  <a:pt x="13642" y="0"/>
                </a:lnTo>
                <a:lnTo>
                  <a:pt x="43876" y="21127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olo della sezione e descrizione 1">
  <p:cSld name="SECTION_TITLE_AND_DESCRIPTION_1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1142d3cdc8_0_527"/>
          <p:cNvSpPr txBox="1">
            <a:spLocks noGrp="1"/>
          </p:cNvSpPr>
          <p:nvPr>
            <p:ph type="subTitle" idx="1"/>
          </p:nvPr>
        </p:nvSpPr>
        <p:spPr>
          <a:xfrm>
            <a:off x="311700" y="16456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09" name="Google Shape;109;g21142d3cdc8_0_527"/>
          <p:cNvSpPr txBox="1">
            <a:spLocks noGrp="1"/>
          </p:cNvSpPr>
          <p:nvPr>
            <p:ph type="body" idx="2"/>
          </p:nvPr>
        </p:nvSpPr>
        <p:spPr>
          <a:xfrm>
            <a:off x="311700" y="2207875"/>
            <a:ext cx="3837000" cy="292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10" name="Google Shape;110;g21142d3cdc8_0_527"/>
          <p:cNvSpPr txBox="1">
            <a:spLocks noGrp="1"/>
          </p:cNvSpPr>
          <p:nvPr>
            <p:ph type="sldNum" idx="12"/>
          </p:nvPr>
        </p:nvSpPr>
        <p:spPr>
          <a:xfrm>
            <a:off x="31170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  <p:sp>
        <p:nvSpPr>
          <p:cNvPr id="111" name="Google Shape;111;g21142d3cdc8_0_527"/>
          <p:cNvSpPr>
            <a:spLocks noGrp="1"/>
          </p:cNvSpPr>
          <p:nvPr>
            <p:ph type="pic" idx="3"/>
          </p:nvPr>
        </p:nvSpPr>
        <p:spPr>
          <a:xfrm>
            <a:off x="4836000" y="-36875"/>
            <a:ext cx="4308000" cy="5192100"/>
          </a:xfrm>
          <a:prstGeom prst="rect">
            <a:avLst/>
          </a:prstGeom>
          <a:noFill/>
          <a:ln>
            <a:noFill/>
          </a:ln>
        </p:spPr>
      </p:sp>
      <p:sp>
        <p:nvSpPr>
          <p:cNvPr id="112" name="Google Shape;112;g21142d3cdc8_0_527"/>
          <p:cNvSpPr txBox="1">
            <a:spLocks noGrp="1"/>
          </p:cNvSpPr>
          <p:nvPr>
            <p:ph type="title"/>
          </p:nvPr>
        </p:nvSpPr>
        <p:spPr>
          <a:xfrm>
            <a:off x="311700" y="956125"/>
            <a:ext cx="45243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D1D8F"/>
              </a:buClr>
              <a:buSzPts val="2800"/>
              <a:buNone/>
              <a:defRPr>
                <a:solidFill>
                  <a:srgbClr val="9D1D8F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g21142d3cdc8_0_527"/>
          <p:cNvSpPr/>
          <p:nvPr/>
        </p:nvSpPr>
        <p:spPr>
          <a:xfrm>
            <a:off x="4495800" y="-73750"/>
            <a:ext cx="1096900" cy="5300200"/>
          </a:xfrm>
          <a:custGeom>
            <a:avLst/>
            <a:gdLst/>
            <a:ahLst/>
            <a:cxnLst/>
            <a:rect l="l" t="t" r="r" b="b"/>
            <a:pathLst>
              <a:path w="43876" h="212008" extrusionOk="0">
                <a:moveTo>
                  <a:pt x="0" y="212008"/>
                </a:moveTo>
                <a:lnTo>
                  <a:pt x="0" y="0"/>
                </a:lnTo>
                <a:lnTo>
                  <a:pt x="13642" y="0"/>
                </a:lnTo>
                <a:lnTo>
                  <a:pt x="43876" y="21127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pico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9"/>
          <p:cNvSpPr txBox="1">
            <a:spLocks noGrp="1"/>
          </p:cNvSpPr>
          <p:nvPr>
            <p:ph type="ctrTitle"/>
          </p:nvPr>
        </p:nvSpPr>
        <p:spPr>
          <a:xfrm>
            <a:off x="363125" y="870200"/>
            <a:ext cx="3679800" cy="2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5" name="Google Shape;15;p9"/>
          <p:cNvSpPr txBox="1">
            <a:spLocks noGrp="1"/>
          </p:cNvSpPr>
          <p:nvPr>
            <p:ph type="subTitle" idx="1"/>
          </p:nvPr>
        </p:nvSpPr>
        <p:spPr>
          <a:xfrm>
            <a:off x="363125" y="3430775"/>
            <a:ext cx="32991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1142d3cdc8_0_534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116" name="Google Shape;116;g21142d3cdc8_0_534"/>
          <p:cNvSpPr txBox="1">
            <a:spLocks noGrp="1"/>
          </p:cNvSpPr>
          <p:nvPr>
            <p:ph type="sldNum" idx="12"/>
          </p:nvPr>
        </p:nvSpPr>
        <p:spPr>
          <a:xfrm>
            <a:off x="31170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1142d3cdc8_0_537"/>
          <p:cNvSpPr txBox="1">
            <a:spLocks noGrp="1"/>
          </p:cNvSpPr>
          <p:nvPr>
            <p:ph type="sldNum" idx="12"/>
          </p:nvPr>
        </p:nvSpPr>
        <p:spPr>
          <a:xfrm>
            <a:off x="31170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1142d3cdc8_0_539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1" name="Google Shape;121;g21142d3cdc8_0_539"/>
          <p:cNvSpPr txBox="1">
            <a:spLocks noGrp="1"/>
          </p:cNvSpPr>
          <p:nvPr>
            <p:ph type="sldNum" idx="12"/>
          </p:nvPr>
        </p:nvSpPr>
        <p:spPr>
          <a:xfrm>
            <a:off x="31170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  <p:sp>
        <p:nvSpPr>
          <p:cNvPr id="122" name="Google Shape;122;g21142d3cdc8_0_539"/>
          <p:cNvSpPr txBox="1">
            <a:spLocks noGrp="1"/>
          </p:cNvSpPr>
          <p:nvPr>
            <p:ph type="body" idx="1"/>
          </p:nvPr>
        </p:nvSpPr>
        <p:spPr>
          <a:xfrm>
            <a:off x="3310400" y="242935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" type="title">
  <p:cSld name="Cov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8"/>
          <p:cNvSpPr txBox="1">
            <a:spLocks noGrp="1"/>
          </p:cNvSpPr>
          <p:nvPr>
            <p:ph type="ctrTitle"/>
          </p:nvPr>
        </p:nvSpPr>
        <p:spPr>
          <a:xfrm>
            <a:off x="363125" y="870200"/>
            <a:ext cx="3679800" cy="2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1" name="Google Shape;11;p38"/>
          <p:cNvSpPr txBox="1">
            <a:spLocks noGrp="1"/>
          </p:cNvSpPr>
          <p:nvPr>
            <p:ph type="subTitle" idx="1"/>
          </p:nvPr>
        </p:nvSpPr>
        <p:spPr>
          <a:xfrm>
            <a:off x="363125" y="3430775"/>
            <a:ext cx="32991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pic>
        <p:nvPicPr>
          <p:cNvPr id="12" name="Google Shape;12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4875" y="186901"/>
            <a:ext cx="1707858" cy="393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2806876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9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D1D8F"/>
              </a:buClr>
              <a:buSzPts val="3600"/>
              <a:buNone/>
              <a:defRPr sz="3600">
                <a:solidFill>
                  <a:srgbClr val="9D1D8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9"/>
          <p:cNvSpPr txBox="1">
            <a:spLocks noGrp="1"/>
          </p:cNvSpPr>
          <p:nvPr>
            <p:ph type="sldNum" idx="12"/>
          </p:nvPr>
        </p:nvSpPr>
        <p:spPr>
          <a:xfrm>
            <a:off x="31170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  <p:pic>
        <p:nvPicPr>
          <p:cNvPr id="16" name="Google Shape;16;p3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24875" y="186901"/>
            <a:ext cx="1707858" cy="393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9170841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sto-chiaro">
  <p:cSld name="Testo-chiaro">
    <p:bg>
      <p:bgPr>
        <a:solidFill>
          <a:schemeClr val="lt1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4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24875" y="186900"/>
            <a:ext cx="1707850" cy="395228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40"/>
          <p:cNvSpPr txBox="1">
            <a:spLocks noGrp="1"/>
          </p:cNvSpPr>
          <p:nvPr>
            <p:ph type="title"/>
          </p:nvPr>
        </p:nvSpPr>
        <p:spPr>
          <a:xfrm>
            <a:off x="311700" y="956125"/>
            <a:ext cx="47643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D1D8F"/>
              </a:buClr>
              <a:buSzPts val="2800"/>
              <a:buNone/>
              <a:defRPr>
                <a:solidFill>
                  <a:srgbClr val="9D1D8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0" name="Google Shape;20;p40"/>
          <p:cNvSpPr txBox="1">
            <a:spLocks noGrp="1"/>
          </p:cNvSpPr>
          <p:nvPr>
            <p:ph type="body" idx="1"/>
          </p:nvPr>
        </p:nvSpPr>
        <p:spPr>
          <a:xfrm>
            <a:off x="311700" y="1987825"/>
            <a:ext cx="4008300" cy="28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4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9D1D8F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9D1D8F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9D1D8F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9D1D8F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9D1D8F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9D1D8F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9D1D8F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9D1D8F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9D1D8F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3512768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uoto1-scuro">
  <p:cSld name="Vuoto1-scuro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4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24875" y="186901"/>
            <a:ext cx="1707858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4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9D1D8F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9D1D8F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9D1D8F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9D1D8F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9D1D8F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9D1D8F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9D1D8F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9D1D8F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9D1D8F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6077348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uoto2-scuro">
  <p:cSld name="Vuoto2-scuro">
    <p:bg>
      <p:bgPr>
        <a:solidFill>
          <a:srgbClr val="101023"/>
        </a:solid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oogle Shape;26;p4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24875" y="186901"/>
            <a:ext cx="1707858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4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9D1D8F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9D1D8F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9D1D8F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9D1D8F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9D1D8F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9D1D8F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9D1D8F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9D1D8F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9D1D8F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4723923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uoto1-chiaro">
  <p:cSld name="Vuoto1-chiaro">
    <p:bg>
      <p:bgPr>
        <a:solidFill>
          <a:schemeClr val="lt1"/>
        </a:solidFill>
        <a:effectLst/>
      </p:bgPr>
    </p:bg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4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24875" y="186900"/>
            <a:ext cx="1707850" cy="395228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4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9D1D8F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9D1D8F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9D1D8F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9D1D8F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9D1D8F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9D1D8F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9D1D8F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9D1D8F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9D1D8F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7071367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sto scuro" type="twoColTx">
  <p:cSld name="Testo scuro">
    <p:bg>
      <p:bgPr>
        <a:solidFill>
          <a:srgbClr val="101023"/>
        </a:solid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4"/>
          <p:cNvSpPr txBox="1">
            <a:spLocks noGrp="1"/>
          </p:cNvSpPr>
          <p:nvPr>
            <p:ph type="title"/>
          </p:nvPr>
        </p:nvSpPr>
        <p:spPr>
          <a:xfrm>
            <a:off x="311700" y="7910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D1D8F"/>
              </a:buClr>
              <a:buSzPts val="2800"/>
              <a:buNone/>
              <a:defRPr>
                <a:solidFill>
                  <a:srgbClr val="9D1D8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44"/>
          <p:cNvSpPr txBox="1">
            <a:spLocks noGrp="1"/>
          </p:cNvSpPr>
          <p:nvPr>
            <p:ph type="body" idx="1"/>
          </p:nvPr>
        </p:nvSpPr>
        <p:spPr>
          <a:xfrm>
            <a:off x="311700" y="16096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4" name="Google Shape;34;p44"/>
          <p:cNvSpPr txBox="1">
            <a:spLocks noGrp="1"/>
          </p:cNvSpPr>
          <p:nvPr>
            <p:ph type="body" idx="2"/>
          </p:nvPr>
        </p:nvSpPr>
        <p:spPr>
          <a:xfrm>
            <a:off x="4832400" y="16096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Google Shape;35;p44"/>
          <p:cNvSpPr txBox="1">
            <a:spLocks noGrp="1"/>
          </p:cNvSpPr>
          <p:nvPr>
            <p:ph type="sldNum" idx="12"/>
          </p:nvPr>
        </p:nvSpPr>
        <p:spPr>
          <a:xfrm>
            <a:off x="31170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  <p:pic>
        <p:nvPicPr>
          <p:cNvPr id="36" name="Google Shape;36;p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24875" y="186901"/>
            <a:ext cx="1707858" cy="393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589633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10"/>
          <p:cNvSpPr txBox="1">
            <a:spLocks noGrp="1"/>
          </p:cNvSpPr>
          <p:nvPr>
            <p:ph type="title"/>
          </p:nvPr>
        </p:nvSpPr>
        <p:spPr>
          <a:xfrm>
            <a:off x="311700" y="7910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D1D8F"/>
              </a:buClr>
              <a:buSzPts val="2800"/>
              <a:buNone/>
              <a:defRPr>
                <a:solidFill>
                  <a:srgbClr val="9D1D8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10"/>
          <p:cNvSpPr txBox="1">
            <a:spLocks noGrp="1"/>
          </p:cNvSpPr>
          <p:nvPr>
            <p:ph type="body" idx="1"/>
          </p:nvPr>
        </p:nvSpPr>
        <p:spPr>
          <a:xfrm>
            <a:off x="311700" y="16096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9" name="Google Shape;19;p10"/>
          <p:cNvSpPr txBox="1">
            <a:spLocks noGrp="1"/>
          </p:cNvSpPr>
          <p:nvPr>
            <p:ph type="body" idx="2"/>
          </p:nvPr>
        </p:nvSpPr>
        <p:spPr>
          <a:xfrm>
            <a:off x="4832400" y="16096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0" name="Google Shape;20;p10"/>
          <p:cNvSpPr txBox="1">
            <a:spLocks noGrp="1"/>
          </p:cNvSpPr>
          <p:nvPr>
            <p:ph type="sldNum" idx="12"/>
          </p:nvPr>
        </p:nvSpPr>
        <p:spPr>
          <a:xfrm>
            <a:off x="31170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cone" type="titleOnly">
  <p:cSld name="icone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45"/>
          <p:cNvSpPr txBox="1">
            <a:spLocks noGrp="1"/>
          </p:cNvSpPr>
          <p:nvPr>
            <p:ph type="sldNum" idx="12"/>
          </p:nvPr>
        </p:nvSpPr>
        <p:spPr>
          <a:xfrm>
            <a:off x="31170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  <p:sp>
        <p:nvSpPr>
          <p:cNvPr id="39" name="Google Shape;39;p45"/>
          <p:cNvSpPr txBox="1">
            <a:spLocks noGrp="1"/>
          </p:cNvSpPr>
          <p:nvPr>
            <p:ph type="title"/>
          </p:nvPr>
        </p:nvSpPr>
        <p:spPr>
          <a:xfrm>
            <a:off x="311700" y="7910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D1D8F"/>
              </a:buClr>
              <a:buSzPts val="2800"/>
              <a:buNone/>
              <a:defRPr>
                <a:solidFill>
                  <a:srgbClr val="9D1D8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40" name="Google Shape;40;p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6374" y="1056028"/>
            <a:ext cx="2598985" cy="2599006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41;p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45343" y="1112653"/>
            <a:ext cx="2598985" cy="2599006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42;p4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586853" y="870170"/>
            <a:ext cx="2970684" cy="2970708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45"/>
          <p:cNvSpPr txBox="1"/>
          <p:nvPr/>
        </p:nvSpPr>
        <p:spPr>
          <a:xfrm>
            <a:off x="525863" y="3107125"/>
            <a:ext cx="198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it" sz="1400" b="1" i="0" u="none" strike="noStrike" cap="none">
                <a:solidFill>
                  <a:srgbClr val="00FFFF"/>
                </a:solidFill>
                <a:latin typeface="Outfit"/>
                <a:ea typeface="Outfit"/>
                <a:cs typeface="Outfit"/>
                <a:sym typeface="Outfit"/>
              </a:rPr>
              <a:t>FOCUS 1</a:t>
            </a:r>
            <a:endParaRPr sz="1400" b="1" i="0" u="none" strike="noStrike" cap="none">
              <a:solidFill>
                <a:srgbClr val="00FFF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44" name="Google Shape;44;p45"/>
          <p:cNvSpPr txBox="1"/>
          <p:nvPr/>
        </p:nvSpPr>
        <p:spPr>
          <a:xfrm>
            <a:off x="3082175" y="3107125"/>
            <a:ext cx="198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it" sz="1400" b="1" i="0" u="none" strike="noStrike" cap="none">
                <a:solidFill>
                  <a:srgbClr val="00FFFF"/>
                </a:solidFill>
                <a:latin typeface="Outfit"/>
                <a:ea typeface="Outfit"/>
                <a:cs typeface="Outfit"/>
                <a:sym typeface="Outfit"/>
              </a:rPr>
              <a:t>FOCUS 2</a:t>
            </a:r>
            <a:endParaRPr sz="1400" b="1" i="0" u="none" strike="noStrike" cap="none">
              <a:solidFill>
                <a:srgbClr val="00FFF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45" name="Google Shape;45;p45"/>
          <p:cNvSpPr txBox="1"/>
          <p:nvPr/>
        </p:nvSpPr>
        <p:spPr>
          <a:xfrm>
            <a:off x="5554838" y="3107125"/>
            <a:ext cx="198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it" sz="1400" b="1" i="0" u="none" strike="noStrike" cap="none">
                <a:solidFill>
                  <a:srgbClr val="00FFFF"/>
                </a:solidFill>
                <a:latin typeface="Outfit"/>
                <a:ea typeface="Outfit"/>
                <a:cs typeface="Outfit"/>
                <a:sym typeface="Outfit"/>
              </a:rPr>
              <a:t>FOCUS 3</a:t>
            </a:r>
            <a:endParaRPr sz="1400" b="1" i="0" u="none" strike="noStrike" cap="none">
              <a:solidFill>
                <a:srgbClr val="00FFF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46" name="Google Shape;46;p45"/>
          <p:cNvSpPr txBox="1"/>
          <p:nvPr/>
        </p:nvSpPr>
        <p:spPr>
          <a:xfrm>
            <a:off x="640175" y="3585700"/>
            <a:ext cx="1751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it" sz="1200" b="0" i="0" u="none" strike="noStrike" cap="none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rPr>
              <a:t>Lorem ipsum</a:t>
            </a:r>
            <a:endParaRPr sz="1200" b="0" i="0" u="none" strike="noStrike" cap="none">
              <a:solidFill>
                <a:schemeClr val="lt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47" name="Google Shape;47;p45"/>
          <p:cNvSpPr txBox="1"/>
          <p:nvPr/>
        </p:nvSpPr>
        <p:spPr>
          <a:xfrm>
            <a:off x="3196488" y="3585700"/>
            <a:ext cx="1751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it" sz="1200" b="0" i="0" u="none" strike="noStrike" cap="none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rPr>
              <a:t>Lorem ipsum</a:t>
            </a:r>
            <a:endParaRPr sz="1200" b="0" i="0" u="none" strike="noStrike" cap="none">
              <a:solidFill>
                <a:schemeClr val="lt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48" name="Google Shape;48;p45"/>
          <p:cNvSpPr txBox="1"/>
          <p:nvPr/>
        </p:nvSpPr>
        <p:spPr>
          <a:xfrm>
            <a:off x="5669150" y="3585700"/>
            <a:ext cx="1751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it" sz="1200" b="0" i="0" u="none" strike="noStrike" cap="none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rPr>
              <a:t>Lorem ipsum</a:t>
            </a:r>
            <a:endParaRPr sz="1200" b="0" i="0" u="none" strike="noStrike" cap="none">
              <a:solidFill>
                <a:schemeClr val="lt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pic>
        <p:nvPicPr>
          <p:cNvPr id="49" name="Google Shape;49;p4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24875" y="186901"/>
            <a:ext cx="1707858" cy="393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991534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46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4800"/>
              <a:buNone/>
              <a:defRPr sz="4800">
                <a:solidFill>
                  <a:srgbClr val="00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52" name="Google Shape;52;p46"/>
          <p:cNvSpPr txBox="1">
            <a:spLocks noGrp="1"/>
          </p:cNvSpPr>
          <p:nvPr>
            <p:ph type="sldNum" idx="12"/>
          </p:nvPr>
        </p:nvSpPr>
        <p:spPr>
          <a:xfrm>
            <a:off x="31170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  <p:pic>
        <p:nvPicPr>
          <p:cNvPr id="53" name="Google Shape;53;p4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24875" y="186901"/>
            <a:ext cx="1707858" cy="393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1282732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to1">
  <p:cSld name="foto1">
    <p:bg>
      <p:bgPr>
        <a:solidFill>
          <a:srgbClr val="101023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47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Google Shape;56;p47"/>
          <p:cNvSpPr txBox="1">
            <a:spLocks noGrp="1"/>
          </p:cNvSpPr>
          <p:nvPr>
            <p:ph type="title"/>
          </p:nvPr>
        </p:nvSpPr>
        <p:spPr>
          <a:xfrm>
            <a:off x="265500" y="848025"/>
            <a:ext cx="4045200" cy="266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D1D8F"/>
              </a:buClr>
              <a:buSzPts val="4200"/>
              <a:buNone/>
              <a:defRPr sz="4200">
                <a:solidFill>
                  <a:srgbClr val="9D1D8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57" name="Google Shape;57;p47"/>
          <p:cNvSpPr txBox="1">
            <a:spLocks noGrp="1"/>
          </p:cNvSpPr>
          <p:nvPr>
            <p:ph type="subTitle" idx="1"/>
          </p:nvPr>
        </p:nvSpPr>
        <p:spPr>
          <a:xfrm>
            <a:off x="265500" y="3724850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8" name="Google Shape;58;p47"/>
          <p:cNvSpPr txBox="1">
            <a:spLocks noGrp="1"/>
          </p:cNvSpPr>
          <p:nvPr>
            <p:ph type="body" idx="2"/>
          </p:nvPr>
        </p:nvSpPr>
        <p:spPr>
          <a:xfrm>
            <a:off x="50157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9" name="Google Shape;59;p47"/>
          <p:cNvSpPr txBox="1">
            <a:spLocks noGrp="1"/>
          </p:cNvSpPr>
          <p:nvPr>
            <p:ph type="sldNum" idx="12"/>
          </p:nvPr>
        </p:nvSpPr>
        <p:spPr>
          <a:xfrm>
            <a:off x="31170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  <p:sp>
        <p:nvSpPr>
          <p:cNvPr id="60" name="Google Shape;60;p47"/>
          <p:cNvSpPr/>
          <p:nvPr/>
        </p:nvSpPr>
        <p:spPr>
          <a:xfrm rot="10800000" flipH="1">
            <a:off x="4251835" y="-82850"/>
            <a:ext cx="1098765" cy="5309210"/>
          </a:xfrm>
          <a:custGeom>
            <a:avLst/>
            <a:gdLst/>
            <a:ahLst/>
            <a:cxnLst/>
            <a:rect l="l" t="t" r="r" b="b"/>
            <a:pathLst>
              <a:path w="43876" h="212008" extrusionOk="0">
                <a:moveTo>
                  <a:pt x="0" y="212008"/>
                </a:moveTo>
                <a:lnTo>
                  <a:pt x="0" y="0"/>
                </a:lnTo>
                <a:lnTo>
                  <a:pt x="13642" y="0"/>
                </a:lnTo>
                <a:lnTo>
                  <a:pt x="43876" y="211271"/>
                </a:lnTo>
                <a:close/>
              </a:path>
            </a:pathLst>
          </a:custGeom>
          <a:solidFill>
            <a:srgbClr val="101023"/>
          </a:solidFill>
          <a:ln>
            <a:noFill/>
          </a:ln>
        </p:spPr>
      </p:sp>
      <p:pic>
        <p:nvPicPr>
          <p:cNvPr id="61" name="Google Shape;61;p4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24875" y="186901"/>
            <a:ext cx="1707858" cy="393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5676778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to2">
  <p:cSld name="foto2">
    <p:bg>
      <p:bgPr>
        <a:solidFill>
          <a:srgbClr val="101023"/>
        </a:solid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48"/>
          <p:cNvSpPr txBox="1">
            <a:spLocks noGrp="1"/>
          </p:cNvSpPr>
          <p:nvPr>
            <p:ph type="subTitle" idx="1"/>
          </p:nvPr>
        </p:nvSpPr>
        <p:spPr>
          <a:xfrm>
            <a:off x="311700" y="16456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4" name="Google Shape;64;p48"/>
          <p:cNvSpPr txBox="1">
            <a:spLocks noGrp="1"/>
          </p:cNvSpPr>
          <p:nvPr>
            <p:ph type="body" idx="2"/>
          </p:nvPr>
        </p:nvSpPr>
        <p:spPr>
          <a:xfrm>
            <a:off x="311700" y="2207875"/>
            <a:ext cx="3837000" cy="292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5" name="Google Shape;65;p48"/>
          <p:cNvSpPr txBox="1">
            <a:spLocks noGrp="1"/>
          </p:cNvSpPr>
          <p:nvPr>
            <p:ph type="sldNum" idx="12"/>
          </p:nvPr>
        </p:nvSpPr>
        <p:spPr>
          <a:xfrm>
            <a:off x="31170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  <p:sp>
        <p:nvSpPr>
          <p:cNvPr id="66" name="Google Shape;66;p48"/>
          <p:cNvSpPr>
            <a:spLocks noGrp="1"/>
          </p:cNvSpPr>
          <p:nvPr>
            <p:ph type="pic" idx="3"/>
          </p:nvPr>
        </p:nvSpPr>
        <p:spPr>
          <a:xfrm>
            <a:off x="4836000" y="-36875"/>
            <a:ext cx="4308000" cy="5192100"/>
          </a:xfrm>
          <a:prstGeom prst="rect">
            <a:avLst/>
          </a:prstGeom>
          <a:noFill/>
          <a:ln>
            <a:noFill/>
          </a:ln>
        </p:spPr>
      </p:sp>
      <p:sp>
        <p:nvSpPr>
          <p:cNvPr id="67" name="Google Shape;67;p48"/>
          <p:cNvSpPr txBox="1">
            <a:spLocks noGrp="1"/>
          </p:cNvSpPr>
          <p:nvPr>
            <p:ph type="title"/>
          </p:nvPr>
        </p:nvSpPr>
        <p:spPr>
          <a:xfrm>
            <a:off x="311700" y="956125"/>
            <a:ext cx="45243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D1D8F"/>
              </a:buClr>
              <a:buSzPts val="2800"/>
              <a:buNone/>
              <a:defRPr>
                <a:solidFill>
                  <a:srgbClr val="9D1D8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48"/>
          <p:cNvSpPr/>
          <p:nvPr/>
        </p:nvSpPr>
        <p:spPr>
          <a:xfrm>
            <a:off x="4495800" y="-73750"/>
            <a:ext cx="1096900" cy="5300200"/>
          </a:xfrm>
          <a:custGeom>
            <a:avLst/>
            <a:gdLst/>
            <a:ahLst/>
            <a:cxnLst/>
            <a:rect l="l" t="t" r="r" b="b"/>
            <a:pathLst>
              <a:path w="43876" h="212008" extrusionOk="0">
                <a:moveTo>
                  <a:pt x="0" y="212008"/>
                </a:moveTo>
                <a:lnTo>
                  <a:pt x="0" y="0"/>
                </a:lnTo>
                <a:lnTo>
                  <a:pt x="13642" y="0"/>
                </a:lnTo>
                <a:lnTo>
                  <a:pt x="43876" y="211271"/>
                </a:lnTo>
                <a:close/>
              </a:path>
            </a:pathLst>
          </a:custGeom>
          <a:solidFill>
            <a:srgbClr val="101023"/>
          </a:solidFill>
          <a:ln>
            <a:noFill/>
          </a:ln>
        </p:spPr>
      </p:sp>
      <p:pic>
        <p:nvPicPr>
          <p:cNvPr id="69" name="Google Shape;69;p4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24875" y="186901"/>
            <a:ext cx="1707858" cy="393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6022649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to1-chiaro">
  <p:cSld name="foto1-chiaro">
    <p:bg>
      <p:bgPr>
        <a:solidFill>
          <a:schemeClr val="lt1"/>
        </a:solid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4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24875" y="186900"/>
            <a:ext cx="1707850" cy="395228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49"/>
          <p:cNvSpPr>
            <a:spLocks noGrp="1"/>
          </p:cNvSpPr>
          <p:nvPr>
            <p:ph type="pic" idx="2"/>
          </p:nvPr>
        </p:nvSpPr>
        <p:spPr>
          <a:xfrm>
            <a:off x="4836000" y="-36875"/>
            <a:ext cx="4308000" cy="5192100"/>
          </a:xfrm>
          <a:prstGeom prst="rect">
            <a:avLst/>
          </a:prstGeom>
          <a:noFill/>
          <a:ln>
            <a:noFill/>
          </a:ln>
        </p:spPr>
      </p:sp>
      <p:sp>
        <p:nvSpPr>
          <p:cNvPr id="73" name="Google Shape;73;p49"/>
          <p:cNvSpPr/>
          <p:nvPr/>
        </p:nvSpPr>
        <p:spPr>
          <a:xfrm>
            <a:off x="4495800" y="-73750"/>
            <a:ext cx="1096900" cy="5300200"/>
          </a:xfrm>
          <a:custGeom>
            <a:avLst/>
            <a:gdLst/>
            <a:ahLst/>
            <a:cxnLst/>
            <a:rect l="l" t="t" r="r" b="b"/>
            <a:pathLst>
              <a:path w="43876" h="212008" extrusionOk="0">
                <a:moveTo>
                  <a:pt x="0" y="212008"/>
                </a:moveTo>
                <a:lnTo>
                  <a:pt x="0" y="0"/>
                </a:lnTo>
                <a:lnTo>
                  <a:pt x="13642" y="0"/>
                </a:lnTo>
                <a:lnTo>
                  <a:pt x="43876" y="21127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74" name="Google Shape;74;p49"/>
          <p:cNvSpPr txBox="1">
            <a:spLocks noGrp="1"/>
          </p:cNvSpPr>
          <p:nvPr>
            <p:ph type="title"/>
          </p:nvPr>
        </p:nvSpPr>
        <p:spPr>
          <a:xfrm>
            <a:off x="265500" y="848025"/>
            <a:ext cx="4045200" cy="266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D1D8F"/>
              </a:buClr>
              <a:buSzPts val="4200"/>
              <a:buNone/>
              <a:defRPr sz="4200">
                <a:solidFill>
                  <a:srgbClr val="9D1D8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75" name="Google Shape;75;p49"/>
          <p:cNvSpPr txBox="1"/>
          <p:nvPr/>
        </p:nvSpPr>
        <p:spPr>
          <a:xfrm>
            <a:off x="528000" y="3744000"/>
            <a:ext cx="36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it" sz="1400" b="0" i="0" u="none" strike="noStrike" cap="none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Testo </a:t>
            </a:r>
            <a:endParaRPr sz="1400" b="0" i="0" u="none" strike="noStrike" cap="none">
              <a:solidFill>
                <a:srgbClr val="000000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76" name="Google Shape;76;p4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9D1D8F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9D1D8F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9D1D8F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9D1D8F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9D1D8F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9D1D8F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9D1D8F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9D1D8F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9D1D8F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6188606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to2-chiaro">
  <p:cSld name="foto2-chiaro">
    <p:bg>
      <p:bgPr>
        <a:solidFill>
          <a:schemeClr val="lt1"/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5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24875" y="186900"/>
            <a:ext cx="1707850" cy="395228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50"/>
          <p:cNvSpPr>
            <a:spLocks noGrp="1"/>
          </p:cNvSpPr>
          <p:nvPr>
            <p:ph type="pic" idx="2"/>
          </p:nvPr>
        </p:nvSpPr>
        <p:spPr>
          <a:xfrm>
            <a:off x="4836000" y="-36875"/>
            <a:ext cx="4308000" cy="5192100"/>
          </a:xfrm>
          <a:prstGeom prst="rect">
            <a:avLst/>
          </a:prstGeom>
          <a:noFill/>
          <a:ln>
            <a:noFill/>
          </a:ln>
        </p:spPr>
      </p:sp>
      <p:sp>
        <p:nvSpPr>
          <p:cNvPr id="80" name="Google Shape;80;p50"/>
          <p:cNvSpPr/>
          <p:nvPr/>
        </p:nvSpPr>
        <p:spPr>
          <a:xfrm rot="10800000" flipH="1">
            <a:off x="4480435" y="-82850"/>
            <a:ext cx="1098765" cy="5309210"/>
          </a:xfrm>
          <a:custGeom>
            <a:avLst/>
            <a:gdLst/>
            <a:ahLst/>
            <a:cxnLst/>
            <a:rect l="l" t="t" r="r" b="b"/>
            <a:pathLst>
              <a:path w="43876" h="212008" extrusionOk="0">
                <a:moveTo>
                  <a:pt x="0" y="212008"/>
                </a:moveTo>
                <a:lnTo>
                  <a:pt x="0" y="0"/>
                </a:lnTo>
                <a:lnTo>
                  <a:pt x="13642" y="0"/>
                </a:lnTo>
                <a:lnTo>
                  <a:pt x="43876" y="21127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81" name="Google Shape;81;p5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9D1D8F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9D1D8F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9D1D8F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9D1D8F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9D1D8F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9D1D8F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9D1D8F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9D1D8F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9D1D8F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822905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1"/>
          <p:cNvSpPr txBox="1">
            <a:spLocks noGrp="1"/>
          </p:cNvSpPr>
          <p:nvPr>
            <p:ph type="sldNum" idx="12"/>
          </p:nvPr>
        </p:nvSpPr>
        <p:spPr>
          <a:xfrm>
            <a:off x="31170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  <p:sp>
        <p:nvSpPr>
          <p:cNvPr id="23" name="Google Shape;23;p11"/>
          <p:cNvSpPr txBox="1">
            <a:spLocks noGrp="1"/>
          </p:cNvSpPr>
          <p:nvPr>
            <p:ph type="title"/>
          </p:nvPr>
        </p:nvSpPr>
        <p:spPr>
          <a:xfrm>
            <a:off x="311700" y="7910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D1D8F"/>
              </a:buClr>
              <a:buSzPts val="2800"/>
              <a:buNone/>
              <a:defRPr>
                <a:solidFill>
                  <a:srgbClr val="9D1D8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24" name="Google Shape;24;p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6374" y="1056028"/>
            <a:ext cx="2598985" cy="25990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25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45343" y="1112653"/>
            <a:ext cx="2598985" cy="25990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26;p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586853" y="870170"/>
            <a:ext cx="2970684" cy="2970708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11"/>
          <p:cNvSpPr txBox="1"/>
          <p:nvPr/>
        </p:nvSpPr>
        <p:spPr>
          <a:xfrm>
            <a:off x="525863" y="3107125"/>
            <a:ext cx="198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it" sz="1400" b="1" i="0" u="none" strike="noStrike" cap="none">
                <a:solidFill>
                  <a:srgbClr val="00FFFF"/>
                </a:solidFill>
                <a:latin typeface="Outfit"/>
                <a:ea typeface="Outfit"/>
                <a:cs typeface="Outfit"/>
                <a:sym typeface="Outfit"/>
              </a:rPr>
              <a:t>FOCUS 1</a:t>
            </a:r>
            <a:endParaRPr sz="1400" b="1" i="0" u="none" strike="noStrike" cap="none">
              <a:solidFill>
                <a:srgbClr val="00FFF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28" name="Google Shape;28;p11"/>
          <p:cNvSpPr txBox="1"/>
          <p:nvPr/>
        </p:nvSpPr>
        <p:spPr>
          <a:xfrm>
            <a:off x="3082175" y="3107125"/>
            <a:ext cx="198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it" sz="1400" b="1" i="0" u="none" strike="noStrike" cap="none">
                <a:solidFill>
                  <a:srgbClr val="00FFFF"/>
                </a:solidFill>
                <a:latin typeface="Outfit"/>
                <a:ea typeface="Outfit"/>
                <a:cs typeface="Outfit"/>
                <a:sym typeface="Outfit"/>
              </a:rPr>
              <a:t>FOCUS 2</a:t>
            </a:r>
            <a:endParaRPr sz="1400" b="1" i="0" u="none" strike="noStrike" cap="none">
              <a:solidFill>
                <a:srgbClr val="00FFF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29" name="Google Shape;29;p11"/>
          <p:cNvSpPr txBox="1"/>
          <p:nvPr/>
        </p:nvSpPr>
        <p:spPr>
          <a:xfrm>
            <a:off x="5554838" y="3107125"/>
            <a:ext cx="198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it" sz="1400" b="1" i="0" u="none" strike="noStrike" cap="none">
                <a:solidFill>
                  <a:srgbClr val="00FFFF"/>
                </a:solidFill>
                <a:latin typeface="Outfit"/>
                <a:ea typeface="Outfit"/>
                <a:cs typeface="Outfit"/>
                <a:sym typeface="Outfit"/>
              </a:rPr>
              <a:t>FOCUS 3</a:t>
            </a:r>
            <a:endParaRPr sz="1400" b="1" i="0" u="none" strike="noStrike" cap="none">
              <a:solidFill>
                <a:srgbClr val="00FFF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30" name="Google Shape;30;p11"/>
          <p:cNvSpPr txBox="1"/>
          <p:nvPr/>
        </p:nvSpPr>
        <p:spPr>
          <a:xfrm>
            <a:off x="640175" y="3585700"/>
            <a:ext cx="1751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it" sz="1200" b="0" i="0" u="none" strike="noStrike" cap="none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rPr>
              <a:t>Lorem ipsum</a:t>
            </a:r>
            <a:endParaRPr sz="1200" b="0" i="0" u="none" strike="noStrike" cap="none">
              <a:solidFill>
                <a:schemeClr val="lt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31" name="Google Shape;31;p11"/>
          <p:cNvSpPr txBox="1"/>
          <p:nvPr/>
        </p:nvSpPr>
        <p:spPr>
          <a:xfrm>
            <a:off x="3196488" y="3585700"/>
            <a:ext cx="1751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it" sz="1200" b="0" i="0" u="none" strike="noStrike" cap="none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rPr>
              <a:t>Lorem ipsum</a:t>
            </a:r>
            <a:endParaRPr sz="1200" b="0" i="0" u="none" strike="noStrike" cap="none">
              <a:solidFill>
                <a:schemeClr val="lt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32" name="Google Shape;32;p11"/>
          <p:cNvSpPr txBox="1"/>
          <p:nvPr/>
        </p:nvSpPr>
        <p:spPr>
          <a:xfrm>
            <a:off x="5669150" y="3585700"/>
            <a:ext cx="1751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it" sz="1200" b="0" i="0" u="none" strike="noStrike" cap="none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rPr>
              <a:t>Lorem ipsum</a:t>
            </a:r>
            <a:endParaRPr sz="1200" b="0" i="0" u="none" strike="noStrike" cap="none">
              <a:solidFill>
                <a:schemeClr val="lt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2"/>
          <p:cNvSpPr txBox="1">
            <a:spLocks noGrp="1"/>
          </p:cNvSpPr>
          <p:nvPr>
            <p:ph type="title"/>
          </p:nvPr>
        </p:nvSpPr>
        <p:spPr>
          <a:xfrm>
            <a:off x="311700" y="956125"/>
            <a:ext cx="47643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D1D8F"/>
              </a:buClr>
              <a:buSzPts val="2800"/>
              <a:buNone/>
              <a:defRPr>
                <a:solidFill>
                  <a:srgbClr val="9D1D8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5" name="Google Shape;35;p12"/>
          <p:cNvSpPr txBox="1">
            <a:spLocks noGrp="1"/>
          </p:cNvSpPr>
          <p:nvPr>
            <p:ph type="body" idx="1"/>
          </p:nvPr>
        </p:nvSpPr>
        <p:spPr>
          <a:xfrm>
            <a:off x="311700" y="1987825"/>
            <a:ext cx="4008300" cy="28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p12"/>
          <p:cNvSpPr txBox="1">
            <a:spLocks noGrp="1"/>
          </p:cNvSpPr>
          <p:nvPr>
            <p:ph type="sldNum" idx="12"/>
          </p:nvPr>
        </p:nvSpPr>
        <p:spPr>
          <a:xfrm>
            <a:off x="31170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4800"/>
              <a:buNone/>
              <a:defRPr sz="4800">
                <a:solidFill>
                  <a:srgbClr val="00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9" name="Google Shape;39;p13"/>
          <p:cNvSpPr txBox="1">
            <a:spLocks noGrp="1"/>
          </p:cNvSpPr>
          <p:nvPr>
            <p:ph type="sldNum" idx="12"/>
          </p:nvPr>
        </p:nvSpPr>
        <p:spPr>
          <a:xfrm>
            <a:off x="31170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14"/>
          <p:cNvSpPr txBox="1">
            <a:spLocks noGrp="1"/>
          </p:cNvSpPr>
          <p:nvPr>
            <p:ph type="title"/>
          </p:nvPr>
        </p:nvSpPr>
        <p:spPr>
          <a:xfrm>
            <a:off x="265500" y="848025"/>
            <a:ext cx="4045200" cy="266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D1D8F"/>
              </a:buClr>
              <a:buSzPts val="4200"/>
              <a:buNone/>
              <a:defRPr sz="4200">
                <a:solidFill>
                  <a:srgbClr val="9D1D8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p14"/>
          <p:cNvSpPr txBox="1">
            <a:spLocks noGrp="1"/>
          </p:cNvSpPr>
          <p:nvPr>
            <p:ph type="subTitle" idx="1"/>
          </p:nvPr>
        </p:nvSpPr>
        <p:spPr>
          <a:xfrm>
            <a:off x="265500" y="3724850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p14"/>
          <p:cNvSpPr txBox="1">
            <a:spLocks noGrp="1"/>
          </p:cNvSpPr>
          <p:nvPr>
            <p:ph type="body" idx="2"/>
          </p:nvPr>
        </p:nvSpPr>
        <p:spPr>
          <a:xfrm>
            <a:off x="50157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p14"/>
          <p:cNvSpPr txBox="1">
            <a:spLocks noGrp="1"/>
          </p:cNvSpPr>
          <p:nvPr>
            <p:ph type="sldNum" idx="12"/>
          </p:nvPr>
        </p:nvSpPr>
        <p:spPr>
          <a:xfrm>
            <a:off x="31170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  <p:sp>
        <p:nvSpPr>
          <p:cNvPr id="46" name="Google Shape;46;p14"/>
          <p:cNvSpPr/>
          <p:nvPr/>
        </p:nvSpPr>
        <p:spPr>
          <a:xfrm rot="10800000" flipH="1">
            <a:off x="4251835" y="-82850"/>
            <a:ext cx="1098765" cy="5309210"/>
          </a:xfrm>
          <a:custGeom>
            <a:avLst/>
            <a:gdLst/>
            <a:ahLst/>
            <a:cxnLst/>
            <a:rect l="l" t="t" r="r" b="b"/>
            <a:pathLst>
              <a:path w="43876" h="212008" extrusionOk="0">
                <a:moveTo>
                  <a:pt x="0" y="212008"/>
                </a:moveTo>
                <a:lnTo>
                  <a:pt x="0" y="0"/>
                </a:lnTo>
                <a:lnTo>
                  <a:pt x="13642" y="0"/>
                </a:lnTo>
                <a:lnTo>
                  <a:pt x="43876" y="211271"/>
                </a:lnTo>
                <a:close/>
              </a:path>
            </a:pathLst>
          </a:custGeom>
          <a:solidFill>
            <a:srgbClr val="101023"/>
          </a:solidFill>
          <a:ln>
            <a:noFill/>
          </a:ln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5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9" name="Google Shape;49;p15"/>
          <p:cNvSpPr txBox="1">
            <a:spLocks noGrp="1"/>
          </p:cNvSpPr>
          <p:nvPr>
            <p:ph type="sldNum" idx="12"/>
          </p:nvPr>
        </p:nvSpPr>
        <p:spPr>
          <a:xfrm>
            <a:off x="31170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6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2" name="Google Shape;52;p16"/>
          <p:cNvSpPr txBox="1">
            <a:spLocks noGrp="1"/>
          </p:cNvSpPr>
          <p:nvPr>
            <p:ph type="body" idx="1"/>
          </p:nvPr>
        </p:nvSpPr>
        <p:spPr>
          <a:xfrm>
            <a:off x="311700" y="2923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3" name="Google Shape;53;p16"/>
          <p:cNvSpPr txBox="1">
            <a:spLocks noGrp="1"/>
          </p:cNvSpPr>
          <p:nvPr>
            <p:ph type="sldNum" idx="12"/>
          </p:nvPr>
        </p:nvSpPr>
        <p:spPr>
          <a:xfrm>
            <a:off x="31170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7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image" Target="../media/image1.jpg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3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"/>
          <p:cNvSpPr txBox="1">
            <a:spLocks noGrp="1"/>
          </p:cNvSpPr>
          <p:nvPr>
            <p:ph type="title"/>
          </p:nvPr>
        </p:nvSpPr>
        <p:spPr>
          <a:xfrm>
            <a:off x="311700" y="10196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2800"/>
              <a:buFont typeface="Outfit"/>
              <a:buNone/>
              <a:defRPr sz="2800" b="1" i="0" u="none" strike="noStrike" cap="none">
                <a:solidFill>
                  <a:srgbClr val="00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4"/>
          <p:cNvSpPr txBox="1">
            <a:spLocks noGrp="1"/>
          </p:cNvSpPr>
          <p:nvPr>
            <p:ph type="body" idx="1"/>
          </p:nvPr>
        </p:nvSpPr>
        <p:spPr>
          <a:xfrm>
            <a:off x="311700" y="1727100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D1D8F"/>
              </a:buClr>
              <a:buSzPts val="1800"/>
              <a:buFont typeface="Outfit Medium"/>
              <a:buChar char="●"/>
              <a:defRPr sz="1800" b="0" i="0" u="none" strike="noStrike" cap="none">
                <a:solidFill>
                  <a:srgbClr val="9D1D8F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B2376"/>
              </a:buClr>
              <a:buSzPts val="1400"/>
              <a:buFont typeface="Outfit SemiBold"/>
              <a:buChar char="○"/>
              <a:defRPr sz="1400" b="0" i="0" u="none" strike="noStrike" cap="none">
                <a:solidFill>
                  <a:srgbClr val="CB2376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1400"/>
              <a:buFont typeface="Outfit Medium"/>
              <a:buChar char="■"/>
              <a:defRPr sz="1400" b="0" i="0" u="none" strike="noStrike" cap="none">
                <a:solidFill>
                  <a:srgbClr val="00FFFF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utfit Medium"/>
              <a:buChar char="●"/>
              <a:defRPr sz="1400" b="0" i="0" u="none" strike="noStrike" cap="none">
                <a:solidFill>
                  <a:schemeClr val="lt1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Char char="○"/>
              <a:defRPr sz="14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Char char="■"/>
              <a:defRPr sz="14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Char char="●"/>
              <a:defRPr sz="14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Char char="○"/>
              <a:defRPr sz="14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Char char="■"/>
              <a:defRPr sz="14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8" name="Google Shape;8;p4"/>
          <p:cNvSpPr txBox="1">
            <a:spLocks noGrp="1"/>
          </p:cNvSpPr>
          <p:nvPr>
            <p:ph type="sldNum" idx="12"/>
          </p:nvPr>
        </p:nvSpPr>
        <p:spPr>
          <a:xfrm>
            <a:off x="31170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  <p:pic>
        <p:nvPicPr>
          <p:cNvPr id="9" name="Google Shape;9;p4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424875" y="186901"/>
            <a:ext cx="1707858" cy="39360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1142d3cdc8_0_483"/>
          <p:cNvSpPr txBox="1">
            <a:spLocks noGrp="1"/>
          </p:cNvSpPr>
          <p:nvPr>
            <p:ph type="title"/>
          </p:nvPr>
        </p:nvSpPr>
        <p:spPr>
          <a:xfrm>
            <a:off x="311700" y="10196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D1D8F"/>
              </a:buClr>
              <a:buSzPts val="2800"/>
              <a:buFont typeface="Outfit"/>
              <a:buNone/>
              <a:defRPr sz="2800" b="1" i="0" u="none" strike="noStrike" cap="none">
                <a:solidFill>
                  <a:srgbClr val="9D1D8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" name="Google Shape;65;g21142d3cdc8_0_483"/>
          <p:cNvSpPr txBox="1">
            <a:spLocks noGrp="1"/>
          </p:cNvSpPr>
          <p:nvPr>
            <p:ph type="body" idx="1"/>
          </p:nvPr>
        </p:nvSpPr>
        <p:spPr>
          <a:xfrm>
            <a:off x="311700" y="1727100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D1D8F"/>
              </a:buClr>
              <a:buSzPts val="1800"/>
              <a:buFont typeface="Outfit Medium"/>
              <a:buChar char="●"/>
              <a:defRPr sz="1800" b="0" i="0" u="none" strike="noStrike" cap="none">
                <a:solidFill>
                  <a:srgbClr val="9D1D8F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B2376"/>
              </a:buClr>
              <a:buSzPts val="1400"/>
              <a:buFont typeface="Outfit SemiBold"/>
              <a:buChar char="○"/>
              <a:defRPr sz="1400" b="0" i="0" u="none" strike="noStrike" cap="none">
                <a:solidFill>
                  <a:srgbClr val="CB2376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utfit Medium"/>
              <a:buChar char="■"/>
              <a:defRPr sz="1400" b="0" i="0" u="none" strike="noStrike" cap="none"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utfit Medium"/>
              <a:buChar char="●"/>
              <a:defRPr sz="1400" b="0" i="0" u="none" strike="noStrike" cap="none">
                <a:solidFill>
                  <a:schemeClr val="lt1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Char char="○"/>
              <a:defRPr sz="14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Char char="■"/>
              <a:defRPr sz="14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Char char="●"/>
              <a:defRPr sz="14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Char char="○"/>
              <a:defRPr sz="14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Char char="■"/>
              <a:defRPr sz="14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66" name="Google Shape;66;g21142d3cdc8_0_483"/>
          <p:cNvSpPr txBox="1">
            <a:spLocks noGrp="1"/>
          </p:cNvSpPr>
          <p:nvPr>
            <p:ph type="sldNum" idx="12"/>
          </p:nvPr>
        </p:nvSpPr>
        <p:spPr>
          <a:xfrm>
            <a:off x="31170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  <p:pic>
        <p:nvPicPr>
          <p:cNvPr id="67" name="Google Shape;67;g21142d3cdc8_0_483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424875" y="186897"/>
            <a:ext cx="1707817" cy="39360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5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7"/>
          <p:cNvSpPr txBox="1">
            <a:spLocks noGrp="1"/>
          </p:cNvSpPr>
          <p:nvPr>
            <p:ph type="title"/>
          </p:nvPr>
        </p:nvSpPr>
        <p:spPr>
          <a:xfrm>
            <a:off x="311700" y="10196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2800"/>
              <a:buFont typeface="Outfit"/>
              <a:buNone/>
              <a:defRPr sz="2800" b="1" i="0" u="none" strike="noStrike" cap="none">
                <a:solidFill>
                  <a:srgbClr val="00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37"/>
          <p:cNvSpPr txBox="1">
            <a:spLocks noGrp="1"/>
          </p:cNvSpPr>
          <p:nvPr>
            <p:ph type="body" idx="1"/>
          </p:nvPr>
        </p:nvSpPr>
        <p:spPr>
          <a:xfrm>
            <a:off x="311700" y="1727100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D1D8F"/>
              </a:buClr>
              <a:buSzPts val="1800"/>
              <a:buFont typeface="Outfit Medium"/>
              <a:buChar char="●"/>
              <a:defRPr sz="1800" b="0" i="0" u="none" strike="noStrike" cap="none">
                <a:solidFill>
                  <a:srgbClr val="9D1D8F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B2376"/>
              </a:buClr>
              <a:buSzPts val="1400"/>
              <a:buFont typeface="Outfit SemiBold"/>
              <a:buChar char="○"/>
              <a:defRPr sz="1400" b="0" i="0" u="none" strike="noStrike" cap="none">
                <a:solidFill>
                  <a:srgbClr val="CB2376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1400"/>
              <a:buFont typeface="Outfit Medium"/>
              <a:buChar char="■"/>
              <a:defRPr sz="1400" b="0" i="0" u="none" strike="noStrike" cap="none">
                <a:solidFill>
                  <a:srgbClr val="00FFFF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utfit Medium"/>
              <a:buChar char="●"/>
              <a:defRPr sz="1400" b="0" i="0" u="none" strike="noStrike" cap="none">
                <a:solidFill>
                  <a:schemeClr val="lt1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Char char="○"/>
              <a:defRPr sz="14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Char char="■"/>
              <a:defRPr sz="14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Char char="●"/>
              <a:defRPr sz="14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Char char="○"/>
              <a:defRPr sz="14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Char char="■"/>
              <a:defRPr sz="14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8" name="Google Shape;8;p37"/>
          <p:cNvSpPr txBox="1">
            <a:spLocks noGrp="1"/>
          </p:cNvSpPr>
          <p:nvPr>
            <p:ph type="sldNum" idx="12"/>
          </p:nvPr>
        </p:nvSpPr>
        <p:spPr>
          <a:xfrm>
            <a:off x="31170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35021982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jp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287a2dfd2ad_1_14"/>
          <p:cNvSpPr txBox="1"/>
          <p:nvPr/>
        </p:nvSpPr>
        <p:spPr>
          <a:xfrm>
            <a:off x="3486277" y="445275"/>
            <a:ext cx="5243400" cy="338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kumimoji="0" lang="it" sz="3700" b="0" i="0" u="none" strike="noStrike" kern="0" cap="none" spc="0" normalizeH="0" baseline="0" noProof="0">
                <a:ln>
                  <a:noFill/>
                </a:ln>
                <a:solidFill>
                  <a:srgbClr val="101023"/>
                </a:solidFill>
                <a:effectLst/>
                <a:uLnTx/>
                <a:uFillTx/>
                <a:latin typeface="Outfit SemiBold"/>
                <a:ea typeface="Outfit SemiBold"/>
                <a:cs typeface="Outfit SemiBold"/>
                <a:sym typeface="Outfit SemiBold"/>
              </a:rPr>
              <a:t>Progetto Digichamps</a:t>
            </a:r>
            <a:endParaRPr kumimoji="0" sz="3700" b="0" i="0" u="none" strike="noStrike" kern="0" cap="none" spc="0" normalizeH="0" baseline="0" noProof="0">
              <a:ln>
                <a:noFill/>
              </a:ln>
              <a:solidFill>
                <a:srgbClr val="101023"/>
              </a:solidFill>
              <a:effectLst/>
              <a:uLnTx/>
              <a:uFillTx/>
              <a:latin typeface="Outfit SemiBold"/>
              <a:ea typeface="Outfit SemiBold"/>
              <a:cs typeface="Outfit SemiBold"/>
              <a:sym typeface="Outfit SemiBold"/>
            </a:endParaRPr>
          </a:p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kumimoji="0" lang="it" sz="1000" b="0" i="0" u="none" strike="noStrike" kern="0" cap="none" spc="0" normalizeH="0" baseline="0" noProof="0">
                <a:ln>
                  <a:noFill/>
                </a:ln>
                <a:solidFill>
                  <a:srgbClr val="101023"/>
                </a:solidFill>
                <a:effectLst/>
                <a:uLnTx/>
                <a:uFillTx/>
                <a:latin typeface="Outfit SemiBold"/>
                <a:ea typeface="Outfit SemiBold"/>
                <a:cs typeface="Outfit SemiBold"/>
                <a:sym typeface="Outfit SemiBold"/>
              </a:rPr>
              <a:t>2022-ONL-00323</a:t>
            </a:r>
            <a:endParaRPr kumimoji="0" sz="1000" b="0" i="0" u="none" strike="noStrike" kern="0" cap="none" spc="0" normalizeH="0" baseline="0" noProof="0">
              <a:ln>
                <a:noFill/>
              </a:ln>
              <a:solidFill>
                <a:srgbClr val="101023"/>
              </a:solidFill>
              <a:effectLst/>
              <a:uLnTx/>
              <a:uFillTx/>
              <a:latin typeface="Outfit SemiBold"/>
              <a:ea typeface="Outfit SemiBold"/>
              <a:cs typeface="Outfit SemiBold"/>
              <a:sym typeface="Outfit SemiBold"/>
            </a:endParaRPr>
          </a:p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kumimoji="0" lang="it" sz="1000" b="0" i="0" u="none" strike="noStrike" kern="0" cap="none" spc="0" normalizeH="0" baseline="0" noProof="0">
                <a:ln>
                  <a:noFill/>
                </a:ln>
                <a:solidFill>
                  <a:srgbClr val="101023"/>
                </a:solidFill>
                <a:effectLst/>
                <a:uLnTx/>
                <a:uFillTx/>
                <a:latin typeface="Outfit SemiBold"/>
                <a:ea typeface="Outfit SemiBold"/>
                <a:cs typeface="Outfit SemiBold"/>
                <a:sym typeface="Outfit SemiBold"/>
              </a:rPr>
              <a:t>selezionato dal Fondo per la Repubblica Digitale – Impresa sociale</a:t>
            </a:r>
            <a:endParaRPr kumimoji="0" sz="1000" b="0" i="0" u="none" strike="noStrike" kern="0" cap="none" spc="0" normalizeH="0" baseline="0" noProof="0">
              <a:ln>
                <a:noFill/>
              </a:ln>
              <a:solidFill>
                <a:srgbClr val="101023"/>
              </a:solidFill>
              <a:effectLst/>
              <a:uLnTx/>
              <a:uFillTx/>
              <a:latin typeface="Outfit SemiBold"/>
              <a:ea typeface="Outfit SemiBold"/>
              <a:cs typeface="Outfit SemiBold"/>
              <a:sym typeface="Outfit SemiBold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101023"/>
              </a:solidFill>
              <a:effectLst/>
              <a:uLnTx/>
              <a:uFillTx/>
              <a:latin typeface="Outfit Medium"/>
              <a:ea typeface="Outfit Medium"/>
              <a:cs typeface="Outfit Medium"/>
              <a:sym typeface="Outfit Medium"/>
            </a:endParaRPr>
          </a:p>
        </p:txBody>
      </p:sp>
      <p:pic>
        <p:nvPicPr>
          <p:cNvPr id="87" name="Google Shape;87;g287a2dfd2ad_1_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9210" y="1756203"/>
            <a:ext cx="3134924" cy="141055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g287a2dfd2ad_1_14"/>
          <p:cNvSpPr txBox="1"/>
          <p:nvPr/>
        </p:nvSpPr>
        <p:spPr>
          <a:xfrm>
            <a:off x="3887150" y="3548750"/>
            <a:ext cx="3570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it" sz="1100" b="0" i="0" u="none" strike="noStrike" kern="0" cap="none" spc="0" normalizeH="0" baseline="0" noProof="0">
                <a:ln>
                  <a:noFill/>
                </a:ln>
                <a:solidFill>
                  <a:srgbClr val="101023"/>
                </a:solidFill>
                <a:effectLst/>
                <a:uLnTx/>
                <a:uFillTx/>
                <a:latin typeface="Outfit"/>
                <a:ea typeface="Outfit"/>
                <a:cs typeface="Outfit"/>
                <a:sym typeface="Outfit"/>
              </a:rPr>
              <a:t>Partner del progetto e fornitori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101023"/>
              </a:solidFill>
              <a:effectLst/>
              <a:uLnTx/>
              <a:uFillTx/>
              <a:latin typeface="Outfit"/>
              <a:ea typeface="Outfit"/>
              <a:cs typeface="Outfit"/>
              <a:sym typeface="Outfit"/>
            </a:endParaRPr>
          </a:p>
        </p:txBody>
      </p:sp>
      <p:pic>
        <p:nvPicPr>
          <p:cNvPr id="89" name="Google Shape;89;g287a2dfd2ad_1_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07001" y="4702175"/>
            <a:ext cx="923150" cy="21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g287a2dfd2ad_1_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69454" y="4654797"/>
            <a:ext cx="583327" cy="31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g287a2dfd2ad_1_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57072" y="4702172"/>
            <a:ext cx="906808" cy="21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g287a2dfd2ad_1_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319975" y="4084217"/>
            <a:ext cx="752042" cy="31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g287a2dfd2ad_1_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706989" y="4084000"/>
            <a:ext cx="1453564" cy="312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g287a2dfd2ad_1_1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461300" y="3964999"/>
            <a:ext cx="1086286" cy="55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g287a2dfd2ad_1_1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0" y="0"/>
            <a:ext cx="348627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1142d3cdc8_0_421"/>
          <p:cNvSpPr txBox="1">
            <a:spLocks noGrp="1"/>
          </p:cNvSpPr>
          <p:nvPr>
            <p:ph type="ctrTitle"/>
          </p:nvPr>
        </p:nvSpPr>
        <p:spPr>
          <a:xfrm>
            <a:off x="347000" y="3885850"/>
            <a:ext cx="3679800" cy="10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33333"/>
              <a:buNone/>
            </a:pPr>
            <a:r>
              <a:rPr lang="it" sz="3000"/>
              <a:t>GRAZIE</a:t>
            </a:r>
            <a:br>
              <a:rPr lang="it" sz="3000"/>
            </a:br>
            <a:r>
              <a:rPr lang="it" sz="1200"/>
              <a:t>Epicode</a:t>
            </a:r>
            <a:br>
              <a:rPr lang="it" sz="1200"/>
            </a:br>
            <a:endParaRPr sz="1200" b="0">
              <a:solidFill>
                <a:srgbClr val="5E5E5E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33333"/>
              <a:buNone/>
            </a:pPr>
            <a:endParaRPr sz="3000" b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1142d3cdc8_0_363"/>
          <p:cNvSpPr txBox="1"/>
          <p:nvPr/>
        </p:nvSpPr>
        <p:spPr>
          <a:xfrm>
            <a:off x="0" y="2150850"/>
            <a:ext cx="91440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it" sz="3300" b="1">
                <a:solidFill>
                  <a:schemeClr val="lt1"/>
                </a:solidFill>
                <a:latin typeface="Outfit"/>
                <a:ea typeface="Outfit"/>
                <a:cs typeface="Outfit"/>
                <a:sym typeface="Outfit"/>
              </a:rPr>
              <a:t>Progetto:</a:t>
            </a:r>
            <a:endParaRPr sz="3300" b="1">
              <a:solidFill>
                <a:schemeClr val="lt1"/>
              </a:solidFill>
              <a:latin typeface="Outfit"/>
              <a:ea typeface="Outfit"/>
              <a:cs typeface="Outfit"/>
              <a:sym typeface="Outfit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it" sz="2600" b="1">
                <a:solidFill>
                  <a:schemeClr val="lt1"/>
                </a:solidFill>
                <a:latin typeface="Outfit"/>
                <a:ea typeface="Outfit"/>
                <a:cs typeface="Outfit"/>
                <a:sym typeface="Outfit"/>
              </a:rPr>
              <a:t>Clone di un’applicazione responsive con Bootstrap 5</a:t>
            </a:r>
            <a:endParaRPr sz="2600" b="1">
              <a:solidFill>
                <a:schemeClr val="lt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1142d3cdc8_0_367"/>
          <p:cNvSpPr txBox="1"/>
          <p:nvPr/>
        </p:nvSpPr>
        <p:spPr>
          <a:xfrm>
            <a:off x="0" y="2150850"/>
            <a:ext cx="91440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it" sz="4600" b="1">
                <a:solidFill>
                  <a:srgbClr val="89007C"/>
                </a:solidFill>
                <a:latin typeface="Outfit"/>
                <a:ea typeface="Outfit"/>
                <a:cs typeface="Outfit"/>
                <a:sym typeface="Outfit"/>
              </a:rPr>
              <a:t>Netflix</a:t>
            </a:r>
            <a:endParaRPr sz="4600" b="1" i="0" u="none" strike="noStrike" cap="none">
              <a:solidFill>
                <a:srgbClr val="89007C"/>
              </a:solidFill>
              <a:latin typeface="Outfit"/>
              <a:ea typeface="Outfit"/>
              <a:cs typeface="Outfit"/>
              <a:sym typeface="Outfit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it" sz="2100" b="1">
                <a:solidFill>
                  <a:schemeClr val="lt1"/>
                </a:solidFill>
                <a:latin typeface="Outfit"/>
                <a:ea typeface="Outfit"/>
                <a:cs typeface="Outfit"/>
                <a:sym typeface="Outfit"/>
              </a:rPr>
              <a:t>Clone</a:t>
            </a:r>
            <a:endParaRPr sz="2300" b="1" i="0" u="none" strike="noStrike" cap="none"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1142d3cdc8_0_371"/>
          <p:cNvSpPr/>
          <p:nvPr/>
        </p:nvSpPr>
        <p:spPr>
          <a:xfrm>
            <a:off x="-13200" y="69125"/>
            <a:ext cx="9157200" cy="669000"/>
          </a:xfrm>
          <a:prstGeom prst="rect">
            <a:avLst/>
          </a:prstGeom>
          <a:solidFill>
            <a:srgbClr val="10102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8" name="Google Shape;138;g21142d3cdc8_0_37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4875" y="206826"/>
            <a:ext cx="1707858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g21142d3cdc8_0_371"/>
          <p:cNvSpPr txBox="1">
            <a:spLocks noGrp="1"/>
          </p:cNvSpPr>
          <p:nvPr>
            <p:ph type="title"/>
          </p:nvPr>
        </p:nvSpPr>
        <p:spPr>
          <a:xfrm>
            <a:off x="4174250" y="169175"/>
            <a:ext cx="4837500" cy="3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D1D8F"/>
              </a:buClr>
              <a:buSzPts val="2268"/>
              <a:buNone/>
            </a:pPr>
            <a:r>
              <a:rPr lang="it" sz="1878">
                <a:solidFill>
                  <a:schemeClr val="lt1"/>
                </a:solidFill>
              </a:rPr>
              <a:t>Netflix Pages</a:t>
            </a:r>
            <a:endParaRPr sz="1878">
              <a:solidFill>
                <a:schemeClr val="lt1"/>
              </a:solidFill>
            </a:endParaRPr>
          </a:p>
        </p:txBody>
      </p:sp>
      <p:sp>
        <p:nvSpPr>
          <p:cNvPr id="140" name="Google Shape;140;g21142d3cdc8_0_371"/>
          <p:cNvSpPr txBox="1"/>
          <p:nvPr/>
        </p:nvSpPr>
        <p:spPr>
          <a:xfrm>
            <a:off x="8361309" y="47499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t" anchorCtr="0">
            <a:norm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it" sz="1300" b="0" i="0" u="none" strike="noStrike" cap="none">
                <a:solidFill>
                  <a:srgbClr val="9D1D8F"/>
                </a:solidFill>
                <a:latin typeface="Outfit Medium"/>
                <a:ea typeface="Outfit Medium"/>
                <a:cs typeface="Outfit Medium"/>
                <a:sym typeface="Outfit Medium"/>
              </a:rPr>
              <a:t>4</a:t>
            </a:fld>
            <a:endParaRPr sz="1300" b="0" i="0" u="none" strike="noStrike" cap="none">
              <a:solidFill>
                <a:srgbClr val="9D1D8F"/>
              </a:solidFill>
              <a:latin typeface="Outfit Medium"/>
              <a:ea typeface="Outfit Medium"/>
              <a:cs typeface="Outfit Medium"/>
              <a:sym typeface="Outfit Medium"/>
            </a:endParaRPr>
          </a:p>
        </p:txBody>
      </p:sp>
      <p:sp>
        <p:nvSpPr>
          <p:cNvPr id="141" name="Google Shape;141;g21142d3cdc8_0_371"/>
          <p:cNvSpPr/>
          <p:nvPr/>
        </p:nvSpPr>
        <p:spPr>
          <a:xfrm>
            <a:off x="-6600" y="0"/>
            <a:ext cx="9144000" cy="51435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</p:txBody>
      </p:sp>
      <p:pic>
        <p:nvPicPr>
          <p:cNvPr id="142" name="Google Shape;142;g21142d3cdc8_0_3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6625" y="0"/>
            <a:ext cx="7250760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1142d3cdc8_0_380"/>
          <p:cNvSpPr/>
          <p:nvPr/>
        </p:nvSpPr>
        <p:spPr>
          <a:xfrm>
            <a:off x="-13200" y="69125"/>
            <a:ext cx="9157200" cy="669000"/>
          </a:xfrm>
          <a:prstGeom prst="rect">
            <a:avLst/>
          </a:prstGeom>
          <a:solidFill>
            <a:srgbClr val="10102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8" name="Google Shape;148;g21142d3cdc8_0_38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4875" y="206826"/>
            <a:ext cx="1707858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g21142d3cdc8_0_380"/>
          <p:cNvSpPr txBox="1">
            <a:spLocks noGrp="1"/>
          </p:cNvSpPr>
          <p:nvPr>
            <p:ph type="title"/>
          </p:nvPr>
        </p:nvSpPr>
        <p:spPr>
          <a:xfrm>
            <a:off x="4174250" y="169175"/>
            <a:ext cx="4837500" cy="3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D1D8F"/>
              </a:buClr>
              <a:buSzPts val="2268"/>
              <a:buNone/>
            </a:pPr>
            <a:r>
              <a:rPr lang="it" sz="1878">
                <a:solidFill>
                  <a:schemeClr val="lt1"/>
                </a:solidFill>
              </a:rPr>
              <a:t>Netflix Pages</a:t>
            </a:r>
            <a:endParaRPr sz="1878">
              <a:solidFill>
                <a:schemeClr val="lt1"/>
              </a:solidFill>
            </a:endParaRPr>
          </a:p>
        </p:txBody>
      </p:sp>
      <p:sp>
        <p:nvSpPr>
          <p:cNvPr id="150" name="Google Shape;150;g21142d3cdc8_0_380"/>
          <p:cNvSpPr txBox="1"/>
          <p:nvPr/>
        </p:nvSpPr>
        <p:spPr>
          <a:xfrm>
            <a:off x="8361309" y="47499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t" anchorCtr="0">
            <a:norm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it" sz="1300" b="0" i="0" u="none" strike="noStrike" cap="none">
                <a:solidFill>
                  <a:srgbClr val="9D1D8F"/>
                </a:solidFill>
                <a:latin typeface="Outfit Medium"/>
                <a:ea typeface="Outfit Medium"/>
                <a:cs typeface="Outfit Medium"/>
                <a:sym typeface="Outfit Medium"/>
              </a:rPr>
              <a:t>5</a:t>
            </a:fld>
            <a:endParaRPr sz="1300" b="0" i="0" u="none" strike="noStrike" cap="none">
              <a:solidFill>
                <a:srgbClr val="9D1D8F"/>
              </a:solidFill>
              <a:latin typeface="Outfit Medium"/>
              <a:ea typeface="Outfit Medium"/>
              <a:cs typeface="Outfit Medium"/>
              <a:sym typeface="Outfit Medium"/>
            </a:endParaRPr>
          </a:p>
        </p:txBody>
      </p:sp>
      <p:sp>
        <p:nvSpPr>
          <p:cNvPr id="151" name="Google Shape;151;g21142d3cdc8_0_380"/>
          <p:cNvSpPr/>
          <p:nvPr/>
        </p:nvSpPr>
        <p:spPr>
          <a:xfrm>
            <a:off x="-6600" y="0"/>
            <a:ext cx="9144000" cy="51435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</p:txBody>
      </p:sp>
      <p:pic>
        <p:nvPicPr>
          <p:cNvPr id="152" name="Google Shape;152;g21142d3cdc8_0_3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9766" y="0"/>
            <a:ext cx="7724469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1142d3cdc8_0_389"/>
          <p:cNvSpPr/>
          <p:nvPr/>
        </p:nvSpPr>
        <p:spPr>
          <a:xfrm>
            <a:off x="-13200" y="69125"/>
            <a:ext cx="9157200" cy="669000"/>
          </a:xfrm>
          <a:prstGeom prst="rect">
            <a:avLst/>
          </a:prstGeom>
          <a:solidFill>
            <a:srgbClr val="10102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8" name="Google Shape;158;g21142d3cdc8_0_38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4875" y="206826"/>
            <a:ext cx="1707858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g21142d3cdc8_0_389"/>
          <p:cNvSpPr txBox="1">
            <a:spLocks noGrp="1"/>
          </p:cNvSpPr>
          <p:nvPr>
            <p:ph type="title"/>
          </p:nvPr>
        </p:nvSpPr>
        <p:spPr>
          <a:xfrm>
            <a:off x="4174250" y="169175"/>
            <a:ext cx="4837500" cy="3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D1D8F"/>
              </a:buClr>
              <a:buSzPts val="2268"/>
              <a:buNone/>
            </a:pPr>
            <a:r>
              <a:rPr lang="it" sz="1878">
                <a:solidFill>
                  <a:schemeClr val="lt1"/>
                </a:solidFill>
              </a:rPr>
              <a:t>Bootstrap5 &amp; SASS</a:t>
            </a:r>
            <a:endParaRPr sz="1878">
              <a:solidFill>
                <a:schemeClr val="lt1"/>
              </a:solidFill>
            </a:endParaRPr>
          </a:p>
        </p:txBody>
      </p:sp>
      <p:sp>
        <p:nvSpPr>
          <p:cNvPr id="160" name="Google Shape;160;g21142d3cdc8_0_389"/>
          <p:cNvSpPr txBox="1"/>
          <p:nvPr/>
        </p:nvSpPr>
        <p:spPr>
          <a:xfrm>
            <a:off x="8361309" y="47499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t" anchorCtr="0">
            <a:norm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it" sz="1300" b="0" i="0" u="none" strike="noStrike" cap="none">
                <a:solidFill>
                  <a:srgbClr val="9D1D8F"/>
                </a:solidFill>
                <a:latin typeface="Outfit Medium"/>
                <a:ea typeface="Outfit Medium"/>
                <a:cs typeface="Outfit Medium"/>
                <a:sym typeface="Outfit Medium"/>
              </a:rPr>
              <a:t>6</a:t>
            </a:fld>
            <a:endParaRPr sz="1300" b="0" i="0" u="none" strike="noStrike" cap="none">
              <a:solidFill>
                <a:srgbClr val="9D1D8F"/>
              </a:solidFill>
              <a:latin typeface="Outfit Medium"/>
              <a:ea typeface="Outfit Medium"/>
              <a:cs typeface="Outfit Medium"/>
              <a:sym typeface="Outfit Medium"/>
            </a:endParaRPr>
          </a:p>
        </p:txBody>
      </p:sp>
      <p:sp>
        <p:nvSpPr>
          <p:cNvPr id="161" name="Google Shape;161;g21142d3cdc8_0_389"/>
          <p:cNvSpPr txBox="1"/>
          <p:nvPr/>
        </p:nvSpPr>
        <p:spPr>
          <a:xfrm>
            <a:off x="424875" y="1143000"/>
            <a:ext cx="8175600" cy="3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it" sz="1200" b="1">
                <a:latin typeface="Inter"/>
                <a:ea typeface="Inter"/>
                <a:cs typeface="Inter"/>
                <a:sym typeface="Inter"/>
              </a:rPr>
              <a:t>Netflix Clone:</a:t>
            </a:r>
            <a:endParaRPr sz="1200" b="1" i="0" u="none" strike="noStrike" cap="non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it" sz="1200">
                <a:latin typeface="Inter"/>
                <a:ea typeface="Inter"/>
                <a:cs typeface="Inter"/>
                <a:sym typeface="Inter"/>
              </a:rPr>
              <a:t>Nel progetto di oggi ti occuperai di replicare un’applicazione famosa in tutte le sue parti, aiutandoti con Bootstrap e i suoi componenti per raggiungere il risultato con un approccio responsive.</a:t>
            </a:r>
            <a:br>
              <a:rPr lang="it" sz="1200">
                <a:latin typeface="Inter"/>
                <a:ea typeface="Inter"/>
                <a:cs typeface="Inter"/>
                <a:sym typeface="Inter"/>
              </a:rPr>
            </a:br>
            <a:br>
              <a:rPr lang="it" sz="1200">
                <a:latin typeface="Inter"/>
                <a:ea typeface="Inter"/>
                <a:cs typeface="Inter"/>
                <a:sym typeface="Inter"/>
              </a:rPr>
            </a:br>
            <a:r>
              <a:rPr lang="it" sz="1200">
                <a:latin typeface="Inter"/>
                <a:ea typeface="Inter"/>
                <a:cs typeface="Inter"/>
                <a:sym typeface="Inter"/>
              </a:rPr>
              <a:t>In front-end development è importante riuscire ad ottenere un risultato fedele a partire da un riferimento come un mockup o prototipo. Ti verranno quindi fornite delle immagini per le pagine che dovrai costruire, dedica del tempo a pianificare la struttura, soprattutto nelle parti più complicate.</a:t>
            </a:r>
            <a:endParaRPr sz="1200"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br>
              <a:rPr lang="it" sz="1200">
                <a:latin typeface="Inter"/>
                <a:ea typeface="Inter"/>
                <a:cs typeface="Inter"/>
                <a:sym typeface="Inter"/>
              </a:rPr>
            </a:br>
            <a:r>
              <a:rPr lang="it" sz="1200">
                <a:latin typeface="Inter"/>
                <a:ea typeface="Inter"/>
                <a:cs typeface="Inter"/>
                <a:sym typeface="Inter"/>
              </a:rPr>
              <a:t>Presta particolare attenzione alle griglie, gutter e allineamenti.</a:t>
            </a:r>
            <a:br>
              <a:rPr lang="it" sz="1200">
                <a:latin typeface="Inter"/>
                <a:ea typeface="Inter"/>
                <a:cs typeface="Inter"/>
                <a:sym typeface="Inter"/>
              </a:rPr>
            </a:br>
            <a:br>
              <a:rPr lang="it" sz="1200">
                <a:latin typeface="Inter"/>
                <a:ea typeface="Inter"/>
                <a:cs typeface="Inter"/>
                <a:sym typeface="Inter"/>
              </a:rPr>
            </a:br>
            <a:r>
              <a:rPr lang="it" sz="1200">
                <a:solidFill>
                  <a:srgbClr val="89007C"/>
                </a:solidFill>
                <a:latin typeface="Inter"/>
                <a:ea typeface="Inter"/>
                <a:cs typeface="Inter"/>
                <a:sym typeface="Inter"/>
              </a:rPr>
              <a:t>⚠️</a:t>
            </a:r>
            <a:r>
              <a:rPr lang="it" sz="1200"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it" sz="1200" i="1">
                <a:latin typeface="Inter"/>
                <a:ea typeface="Inter"/>
                <a:cs typeface="Inter"/>
                <a:sym typeface="Inter"/>
              </a:rPr>
              <a:t>L’utilizzo di SASS non è richiesto, ma siete liberi di implementarlo, sempre che non diventi un ostacolo.</a:t>
            </a:r>
            <a:endParaRPr sz="1200" i="1"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1142d3cdc8_0_397"/>
          <p:cNvSpPr/>
          <p:nvPr/>
        </p:nvSpPr>
        <p:spPr>
          <a:xfrm>
            <a:off x="-13200" y="69125"/>
            <a:ext cx="9157200" cy="669000"/>
          </a:xfrm>
          <a:prstGeom prst="rect">
            <a:avLst/>
          </a:prstGeom>
          <a:solidFill>
            <a:srgbClr val="10102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7" name="Google Shape;167;g21142d3cdc8_0_39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4875" y="206826"/>
            <a:ext cx="1707858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g21142d3cdc8_0_397"/>
          <p:cNvSpPr txBox="1">
            <a:spLocks noGrp="1"/>
          </p:cNvSpPr>
          <p:nvPr>
            <p:ph type="title"/>
          </p:nvPr>
        </p:nvSpPr>
        <p:spPr>
          <a:xfrm>
            <a:off x="4174250" y="169175"/>
            <a:ext cx="4837500" cy="3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D1D8F"/>
              </a:buClr>
              <a:buSzPts val="2268"/>
              <a:buNone/>
            </a:pPr>
            <a:r>
              <a:rPr lang="it" sz="1878">
                <a:solidFill>
                  <a:schemeClr val="lt1"/>
                </a:solidFill>
              </a:rPr>
              <a:t>Netflix Pages</a:t>
            </a:r>
            <a:endParaRPr sz="1878">
              <a:solidFill>
                <a:schemeClr val="lt1"/>
              </a:solidFill>
            </a:endParaRPr>
          </a:p>
        </p:txBody>
      </p:sp>
      <p:sp>
        <p:nvSpPr>
          <p:cNvPr id="169" name="Google Shape;169;g21142d3cdc8_0_397"/>
          <p:cNvSpPr txBox="1"/>
          <p:nvPr/>
        </p:nvSpPr>
        <p:spPr>
          <a:xfrm>
            <a:off x="8361309" y="47499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t" anchorCtr="0">
            <a:norm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it" sz="1300" b="0" i="0" u="none" strike="noStrike" cap="none">
                <a:solidFill>
                  <a:srgbClr val="9D1D8F"/>
                </a:solidFill>
                <a:latin typeface="Outfit Medium"/>
                <a:ea typeface="Outfit Medium"/>
                <a:cs typeface="Outfit Medium"/>
                <a:sym typeface="Outfit Medium"/>
              </a:rPr>
              <a:t>7</a:t>
            </a:fld>
            <a:endParaRPr sz="1300" b="0" i="0" u="none" strike="noStrike" cap="none">
              <a:solidFill>
                <a:srgbClr val="9D1D8F"/>
              </a:solidFill>
              <a:latin typeface="Outfit Medium"/>
              <a:ea typeface="Outfit Medium"/>
              <a:cs typeface="Outfit Medium"/>
              <a:sym typeface="Outfit Medium"/>
            </a:endParaRPr>
          </a:p>
        </p:txBody>
      </p:sp>
      <p:sp>
        <p:nvSpPr>
          <p:cNvPr id="170" name="Google Shape;170;g21142d3cdc8_0_397"/>
          <p:cNvSpPr txBox="1"/>
          <p:nvPr/>
        </p:nvSpPr>
        <p:spPr>
          <a:xfrm>
            <a:off x="424875" y="1143000"/>
            <a:ext cx="8175600" cy="3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it" sz="1200" b="1">
                <a:latin typeface="Inter"/>
                <a:ea typeface="Inter"/>
                <a:cs typeface="Inter"/>
                <a:sym typeface="Inter"/>
              </a:rPr>
              <a:t>Le pagine:</a:t>
            </a:r>
            <a:endParaRPr sz="1200" b="1"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it" sz="1200" b="1">
                <a:solidFill>
                  <a:srgbClr val="89007C"/>
                </a:solidFill>
                <a:latin typeface="Inter"/>
                <a:ea typeface="Inter"/>
                <a:cs typeface="Inter"/>
                <a:sym typeface="Inter"/>
              </a:rPr>
              <a:t>—</a:t>
            </a:r>
            <a:r>
              <a:rPr lang="it" sz="1200"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it">
                <a:latin typeface="Inter"/>
                <a:ea typeface="Inter"/>
                <a:cs typeface="Inter"/>
                <a:sym typeface="Inter"/>
              </a:rPr>
              <a:t>Homepage</a:t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it" sz="1200" b="1">
                <a:solidFill>
                  <a:srgbClr val="89007C"/>
                </a:solidFill>
                <a:latin typeface="Inter"/>
                <a:ea typeface="Inter"/>
                <a:cs typeface="Inter"/>
                <a:sym typeface="Inter"/>
              </a:rPr>
              <a:t>—</a:t>
            </a:r>
            <a:r>
              <a:rPr lang="it" sz="1200"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it">
                <a:latin typeface="Inter"/>
                <a:ea typeface="Inter"/>
                <a:cs typeface="Inter"/>
                <a:sym typeface="Inter"/>
              </a:rPr>
              <a:t>Profile Page</a:t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it" sz="1200" b="1">
                <a:latin typeface="Inter"/>
                <a:ea typeface="Inter"/>
                <a:cs typeface="Inter"/>
                <a:sym typeface="Inter"/>
              </a:rPr>
              <a:t>Extra:</a:t>
            </a:r>
            <a:endParaRPr sz="1200" b="1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it" sz="1200" b="1">
                <a:solidFill>
                  <a:srgbClr val="89007C"/>
                </a:solidFill>
                <a:latin typeface="Inter"/>
                <a:ea typeface="Inter"/>
                <a:cs typeface="Inter"/>
                <a:sym typeface="Inter"/>
              </a:rPr>
              <a:t>—</a:t>
            </a:r>
            <a:r>
              <a:rPr lang="it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it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Settings Page</a:t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br>
              <a:rPr lang="it">
                <a:latin typeface="Inter"/>
                <a:ea typeface="Inter"/>
                <a:cs typeface="Inter"/>
                <a:sym typeface="Inter"/>
              </a:rPr>
            </a:br>
            <a:br>
              <a:rPr lang="it">
                <a:latin typeface="Inter"/>
                <a:ea typeface="Inter"/>
                <a:cs typeface="Inter"/>
                <a:sym typeface="Inter"/>
              </a:rPr>
            </a:br>
            <a:r>
              <a:rPr lang="it" sz="1200">
                <a:latin typeface="Inter"/>
                <a:ea typeface="Inter"/>
                <a:cs typeface="Inter"/>
                <a:sym typeface="Inter"/>
              </a:rPr>
              <a:t>mockup e alcuni assets verranno forniti in piattaforma</a:t>
            </a:r>
            <a:endParaRPr sz="1200"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1142d3cdc8_0_405"/>
          <p:cNvSpPr/>
          <p:nvPr/>
        </p:nvSpPr>
        <p:spPr>
          <a:xfrm>
            <a:off x="-13200" y="69125"/>
            <a:ext cx="9157200" cy="669000"/>
          </a:xfrm>
          <a:prstGeom prst="rect">
            <a:avLst/>
          </a:prstGeom>
          <a:solidFill>
            <a:srgbClr val="10102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6" name="Google Shape;176;g21142d3cdc8_0_40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4875" y="206826"/>
            <a:ext cx="1707858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g21142d3cdc8_0_405"/>
          <p:cNvSpPr txBox="1">
            <a:spLocks noGrp="1"/>
          </p:cNvSpPr>
          <p:nvPr>
            <p:ph type="title"/>
          </p:nvPr>
        </p:nvSpPr>
        <p:spPr>
          <a:xfrm>
            <a:off x="4174250" y="169175"/>
            <a:ext cx="4837500" cy="3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D1D8F"/>
              </a:buClr>
              <a:buSzPts val="2268"/>
              <a:buNone/>
            </a:pPr>
            <a:r>
              <a:rPr lang="it" sz="1878">
                <a:solidFill>
                  <a:schemeClr val="lt1"/>
                </a:solidFill>
              </a:rPr>
              <a:t>Netflix Pages</a:t>
            </a:r>
            <a:endParaRPr sz="1878">
              <a:solidFill>
                <a:schemeClr val="lt1"/>
              </a:solidFill>
            </a:endParaRPr>
          </a:p>
        </p:txBody>
      </p:sp>
      <p:sp>
        <p:nvSpPr>
          <p:cNvPr id="178" name="Google Shape;178;g21142d3cdc8_0_405"/>
          <p:cNvSpPr txBox="1"/>
          <p:nvPr/>
        </p:nvSpPr>
        <p:spPr>
          <a:xfrm>
            <a:off x="8361309" y="47499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t" anchorCtr="0">
            <a:norm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it" sz="1300" b="0" i="0" u="none" strike="noStrike" cap="none">
                <a:solidFill>
                  <a:srgbClr val="9D1D8F"/>
                </a:solidFill>
                <a:latin typeface="Outfit Medium"/>
                <a:ea typeface="Outfit Medium"/>
                <a:cs typeface="Outfit Medium"/>
                <a:sym typeface="Outfit Medium"/>
              </a:rPr>
              <a:t>8</a:t>
            </a:fld>
            <a:endParaRPr sz="1300" b="0" i="0" u="none" strike="noStrike" cap="none">
              <a:solidFill>
                <a:srgbClr val="9D1D8F"/>
              </a:solidFill>
              <a:latin typeface="Outfit Medium"/>
              <a:ea typeface="Outfit Medium"/>
              <a:cs typeface="Outfit Medium"/>
              <a:sym typeface="Outfit Medium"/>
            </a:endParaRPr>
          </a:p>
        </p:txBody>
      </p:sp>
      <p:sp>
        <p:nvSpPr>
          <p:cNvPr id="179" name="Google Shape;179;g21142d3cdc8_0_405"/>
          <p:cNvSpPr txBox="1"/>
          <p:nvPr/>
        </p:nvSpPr>
        <p:spPr>
          <a:xfrm>
            <a:off x="424875" y="1143000"/>
            <a:ext cx="8175600" cy="3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it" sz="1200" b="1">
                <a:latin typeface="Inter"/>
                <a:ea typeface="Inter"/>
                <a:cs typeface="Inter"/>
                <a:sym typeface="Inter"/>
              </a:rPr>
              <a:t>Elementi di Homepage:</a:t>
            </a:r>
            <a:endParaRPr sz="1200" b="1"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it" sz="1200">
                <a:latin typeface="Inter"/>
                <a:ea typeface="Inter"/>
                <a:cs typeface="Inter"/>
                <a:sym typeface="Inter"/>
              </a:rPr>
              <a:t>Navbar</a:t>
            </a:r>
            <a:endParaRPr sz="1200"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1200">
                <a:latin typeface="Inter"/>
                <a:ea typeface="Inter"/>
                <a:cs typeface="Inter"/>
                <a:sym typeface="Inter"/>
              </a:rPr>
              <a:t>Sezione filtri</a:t>
            </a:r>
            <a:endParaRPr sz="1200"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1200">
                <a:latin typeface="Inter"/>
                <a:ea typeface="Inter"/>
                <a:cs typeface="Inter"/>
                <a:sym typeface="Inter"/>
              </a:rPr>
              <a:t>Griglie di film</a:t>
            </a:r>
            <a:endParaRPr sz="1200"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1200">
                <a:latin typeface="Inter"/>
                <a:ea typeface="Inter"/>
                <a:cs typeface="Inter"/>
                <a:sym typeface="Inter"/>
              </a:rPr>
              <a:t>Footer</a:t>
            </a:r>
            <a:endParaRPr sz="1200"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1000">
                <a:latin typeface="Inter"/>
                <a:ea typeface="Inter"/>
                <a:cs typeface="Inter"/>
                <a:sym typeface="Inter"/>
              </a:rPr>
              <a:t>[OPZIONALI]</a:t>
            </a:r>
            <a:endParaRPr sz="1000"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1200">
                <a:latin typeface="Inter"/>
                <a:ea typeface="Inter"/>
                <a:cs typeface="Inter"/>
                <a:sym typeface="Inter"/>
              </a:rPr>
              <a:t>Caroselli per le row dei film</a:t>
            </a:r>
            <a:endParaRPr sz="1200"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1200">
                <a:latin typeface="Inter"/>
                <a:ea typeface="Inter"/>
                <a:cs typeface="Inter"/>
                <a:sym typeface="Inter"/>
              </a:rPr>
              <a:t>Animazioni</a:t>
            </a:r>
            <a:endParaRPr sz="1200"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1142d3cdc8_0_413"/>
          <p:cNvSpPr/>
          <p:nvPr/>
        </p:nvSpPr>
        <p:spPr>
          <a:xfrm>
            <a:off x="-13200" y="69125"/>
            <a:ext cx="9157200" cy="669000"/>
          </a:xfrm>
          <a:prstGeom prst="rect">
            <a:avLst/>
          </a:prstGeom>
          <a:solidFill>
            <a:srgbClr val="10102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5" name="Google Shape;185;g21142d3cdc8_0_4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4875" y="206826"/>
            <a:ext cx="1707858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g21142d3cdc8_0_413"/>
          <p:cNvSpPr txBox="1">
            <a:spLocks noGrp="1"/>
          </p:cNvSpPr>
          <p:nvPr>
            <p:ph type="title"/>
          </p:nvPr>
        </p:nvSpPr>
        <p:spPr>
          <a:xfrm>
            <a:off x="4174250" y="169175"/>
            <a:ext cx="4837500" cy="3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D1D8F"/>
              </a:buClr>
              <a:buSzPts val="2268"/>
              <a:buNone/>
            </a:pPr>
            <a:r>
              <a:rPr lang="it" sz="1878">
                <a:solidFill>
                  <a:schemeClr val="lt1"/>
                </a:solidFill>
              </a:rPr>
              <a:t>Netflix Pages</a:t>
            </a:r>
            <a:endParaRPr sz="1878">
              <a:solidFill>
                <a:schemeClr val="lt1"/>
              </a:solidFill>
            </a:endParaRPr>
          </a:p>
        </p:txBody>
      </p:sp>
      <p:sp>
        <p:nvSpPr>
          <p:cNvPr id="187" name="Google Shape;187;g21142d3cdc8_0_413"/>
          <p:cNvSpPr txBox="1"/>
          <p:nvPr/>
        </p:nvSpPr>
        <p:spPr>
          <a:xfrm>
            <a:off x="8361309" y="47499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t" anchorCtr="0">
            <a:norm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it" sz="1300" b="0" i="0" u="none" strike="noStrike" cap="none">
                <a:solidFill>
                  <a:srgbClr val="9D1D8F"/>
                </a:solidFill>
                <a:latin typeface="Outfit Medium"/>
                <a:ea typeface="Outfit Medium"/>
                <a:cs typeface="Outfit Medium"/>
                <a:sym typeface="Outfit Medium"/>
              </a:rPr>
              <a:t>9</a:t>
            </a:fld>
            <a:endParaRPr sz="1300" b="0" i="0" u="none" strike="noStrike" cap="none">
              <a:solidFill>
                <a:srgbClr val="9D1D8F"/>
              </a:solidFill>
              <a:latin typeface="Outfit Medium"/>
              <a:ea typeface="Outfit Medium"/>
              <a:cs typeface="Outfit Medium"/>
              <a:sym typeface="Outfit Medium"/>
            </a:endParaRPr>
          </a:p>
        </p:txBody>
      </p:sp>
      <p:sp>
        <p:nvSpPr>
          <p:cNvPr id="188" name="Google Shape;188;g21142d3cdc8_0_413"/>
          <p:cNvSpPr txBox="1"/>
          <p:nvPr/>
        </p:nvSpPr>
        <p:spPr>
          <a:xfrm>
            <a:off x="424875" y="1143000"/>
            <a:ext cx="8175600" cy="3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it" sz="1200" b="1">
                <a:latin typeface="Inter"/>
                <a:ea typeface="Inter"/>
                <a:cs typeface="Inter"/>
                <a:sym typeface="Inter"/>
              </a:rPr>
              <a:t>Elementi di Profile:</a:t>
            </a:r>
            <a:endParaRPr sz="1200" b="1"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1200">
                <a:latin typeface="Inter"/>
                <a:ea typeface="Inter"/>
                <a:cs typeface="Inter"/>
                <a:sym typeface="Inter"/>
              </a:rPr>
              <a:t>Titolo</a:t>
            </a:r>
            <a:endParaRPr sz="1200"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1200">
                <a:latin typeface="Inter"/>
                <a:ea typeface="Inter"/>
                <a:cs typeface="Inter"/>
                <a:sym typeface="Inter"/>
              </a:rPr>
              <a:t>Griglia di elementi con avatar e 3 sottosezioni allineate a sinistra</a:t>
            </a:r>
            <a:endParaRPr sz="1200"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1200">
                <a:latin typeface="Inter"/>
                <a:ea typeface="Inter"/>
                <a:cs typeface="Inter"/>
                <a:sym typeface="Inter"/>
              </a:rPr>
              <a:t>Footer con bottoni di azione</a:t>
            </a:r>
            <a:endParaRPr sz="1200"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Epicode-scur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Epicode-chiar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Epicode-mist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237</Words>
  <Application>Microsoft Office PowerPoint</Application>
  <PresentationFormat>Presentazione su schermo (16:9)</PresentationFormat>
  <Paragraphs>44</Paragraphs>
  <Slides>10</Slides>
  <Notes>10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3</vt:i4>
      </vt:variant>
      <vt:variant>
        <vt:lpstr>Titoli diapositive</vt:lpstr>
      </vt:variant>
      <vt:variant>
        <vt:i4>10</vt:i4>
      </vt:variant>
    </vt:vector>
  </HeadingPairs>
  <TitlesOfParts>
    <vt:vector size="19" baseType="lpstr">
      <vt:lpstr>Arial</vt:lpstr>
      <vt:lpstr>Outfit Medium</vt:lpstr>
      <vt:lpstr>Inter</vt:lpstr>
      <vt:lpstr>Outfit</vt:lpstr>
      <vt:lpstr>Inter Medium</vt:lpstr>
      <vt:lpstr>Outfit SemiBold</vt:lpstr>
      <vt:lpstr>Epicode-scuro</vt:lpstr>
      <vt:lpstr>Epicode-chiaro</vt:lpstr>
      <vt:lpstr>Epicode-misto</vt:lpstr>
      <vt:lpstr>Presentazione standard di PowerPoint</vt:lpstr>
      <vt:lpstr>Presentazione standard di PowerPoint</vt:lpstr>
      <vt:lpstr>Presentazione standard di PowerPoint</vt:lpstr>
      <vt:lpstr>Netflix Pages</vt:lpstr>
      <vt:lpstr>Netflix Pages</vt:lpstr>
      <vt:lpstr>Bootstrap5 &amp; SASS</vt:lpstr>
      <vt:lpstr>Netflix Pages</vt:lpstr>
      <vt:lpstr>Netflix Pages</vt:lpstr>
      <vt:lpstr>Netflix Pages</vt:lpstr>
      <vt:lpstr>GRAZIE Epicode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cp:lastModifiedBy>Dario Del Giudice</cp:lastModifiedBy>
  <cp:revision>1</cp:revision>
  <dcterms:modified xsi:type="dcterms:W3CDTF">2023-10-19T13:15:24Z</dcterms:modified>
</cp:coreProperties>
</file>